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42"/>
  </p:notesMasterIdLst>
  <p:sldIdLst>
    <p:sldId id="256" r:id="rId2"/>
    <p:sldId id="257" r:id="rId3"/>
    <p:sldId id="258" r:id="rId4"/>
    <p:sldId id="259" r:id="rId5"/>
    <p:sldId id="260" r:id="rId6"/>
    <p:sldId id="261" r:id="rId7"/>
    <p:sldId id="262" r:id="rId8"/>
    <p:sldId id="273" r:id="rId9"/>
    <p:sldId id="274" r:id="rId10"/>
    <p:sldId id="275" r:id="rId11"/>
    <p:sldId id="276" r:id="rId12"/>
    <p:sldId id="277" r:id="rId13"/>
    <p:sldId id="278" r:id="rId14"/>
    <p:sldId id="279" r:id="rId15"/>
    <p:sldId id="280" r:id="rId16"/>
    <p:sldId id="263" r:id="rId17"/>
    <p:sldId id="264" r:id="rId18"/>
    <p:sldId id="265" r:id="rId19"/>
    <p:sldId id="266" r:id="rId20"/>
    <p:sldId id="267" r:id="rId21"/>
    <p:sldId id="268" r:id="rId22"/>
    <p:sldId id="269" r:id="rId23"/>
    <p:sldId id="270" r:id="rId24"/>
    <p:sldId id="271" r:id="rId25"/>
    <p:sldId id="272" r:id="rId26"/>
    <p:sldId id="281" r:id="rId27"/>
    <p:sldId id="282" r:id="rId28"/>
    <p:sldId id="283" r:id="rId29"/>
    <p:sldId id="284" r:id="rId30"/>
    <p:sldId id="285" r:id="rId31"/>
    <p:sldId id="286" r:id="rId32"/>
    <p:sldId id="287" r:id="rId33"/>
    <p:sldId id="288" r:id="rId34"/>
    <p:sldId id="295" r:id="rId35"/>
    <p:sldId id="289" r:id="rId36"/>
    <p:sldId id="290" r:id="rId37"/>
    <p:sldId id="291" r:id="rId38"/>
    <p:sldId id="292" r:id="rId39"/>
    <p:sldId id="293" r:id="rId40"/>
    <p:sldId id="294" r:id="rId41"/>
  </p:sldIdLst>
  <p:sldSz cx="9144000" cy="5143500" type="screen16x9"/>
  <p:notesSz cx="6858000" cy="9144000"/>
  <p:embeddedFontLst>
    <p:embeddedFont>
      <p:font typeface="Noto Sans JP" panose="020B0604020202020204" charset="-128"/>
      <p:regular r:id="rId43"/>
      <p:bold r:id="rId44"/>
    </p:embeddedFont>
    <p:embeddedFont>
      <p:font typeface="DM Sans" panose="020B0604020202020204" charset="0"/>
      <p:regular r:id="rId45"/>
      <p:bold r:id="rId46"/>
      <p:italic r:id="rId47"/>
      <p:boldItalic r:id="rId48"/>
    </p:embeddedFont>
    <p:embeddedFont>
      <p:font typeface="Outfit" panose="020B0604020202020204" charset="0"/>
      <p:regular r:id="rId49"/>
      <p:bold r:id="rId50"/>
    </p:embeddedFont>
    <p:embeddedFont>
      <p:font typeface="Outfit Medium" panose="020B060402020202020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C45602-2FB1-4E3F-AAF4-9A19DE9A5347}">
  <a:tblStyle styleId="{E9C45602-2FB1-4E3F-AAF4-9A19DE9A534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c38f664b49_0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2c38f664b49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c38f664b49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2c38f664b49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c38f664b49_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c38f664b49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c38f664b49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c38f664b49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2c38f664b49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2c38f664b49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c3d4e32a81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c3d4e32a8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c38f664b4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c38f664b4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54dda1946d_6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c38f664b49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c38f664b49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c38f664b49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2c38f664b49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c38f664b49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c38f664b49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c38f664b49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2c38f664b49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c38f664b49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c38f664b49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c38f664b49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c38f664b49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c38f664b49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2c38f664b49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c38f664b49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c38f664b49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c38f664b49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2c38f664b49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c38f664b49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c38f664b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c38f664b49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c38f664b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c38f664b49_0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c38f664b49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2c38f664b49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2c38f664b49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2c38f664b49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2c38f664b49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2c38f664b49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2c38f664b49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c38f664b49_0_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2c38f664b49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c38f664b49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2c38f664b49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7732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2c38f664b49_0_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2c38f664b49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c3d4e32a8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2c3d4e32a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c38f664b49_0_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c38f664b49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2c3d4e32a8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2c3d4e32a8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c3d4e32a81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2c3d4e32a8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54dda1946d_6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c38f664b4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c38f664b4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c38f664b4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c38f664b4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5260bdd85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600">
                <a:latin typeface="Outfit"/>
                <a:ea typeface="Outfit"/>
                <a:cs typeface="Outfit"/>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41600"/>
            <a:ext cx="4160700" cy="420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sp>
        <p:nvSpPr>
          <p:cNvPr id="65" name="Google Shape;65;p11"/>
          <p:cNvSpPr txBox="1">
            <a:spLocks noGrp="1"/>
          </p:cNvSpPr>
          <p:nvPr>
            <p:ph type="title" hasCustomPrompt="1"/>
          </p:nvPr>
        </p:nvSpPr>
        <p:spPr>
          <a:xfrm>
            <a:off x="713225" y="1774100"/>
            <a:ext cx="4676100" cy="1098000"/>
          </a:xfrm>
          <a:prstGeom prst="rect">
            <a:avLst/>
          </a:prstGeom>
        </p:spPr>
        <p:txBody>
          <a:bodyPr spcFirstLastPara="1" wrap="square" lIns="91425" tIns="91425" rIns="91425" bIns="91425" anchor="b" anchorCtr="0">
            <a:noAutofit/>
          </a:bodyPr>
          <a:lstStyle>
            <a:lvl1pPr lvl="0" algn="l">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6" name="Google Shape;66;p11"/>
          <p:cNvSpPr txBox="1">
            <a:spLocks noGrp="1"/>
          </p:cNvSpPr>
          <p:nvPr>
            <p:ph type="subTitle" idx="1"/>
          </p:nvPr>
        </p:nvSpPr>
        <p:spPr>
          <a:xfrm>
            <a:off x="713225" y="2872275"/>
            <a:ext cx="4676100" cy="497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grpSp>
        <p:nvGrpSpPr>
          <p:cNvPr id="69" name="Google Shape;69;p13"/>
          <p:cNvGrpSpPr/>
          <p:nvPr/>
        </p:nvGrpSpPr>
        <p:grpSpPr>
          <a:xfrm>
            <a:off x="-417711" y="-428628"/>
            <a:ext cx="9979385" cy="6000759"/>
            <a:chOff x="-417711" y="-428628"/>
            <a:chExt cx="9979385" cy="6000759"/>
          </a:xfrm>
        </p:grpSpPr>
        <p:sp>
          <p:nvSpPr>
            <p:cNvPr id="70" name="Google Shape;70;p13"/>
            <p:cNvSpPr/>
            <p:nvPr/>
          </p:nvSpPr>
          <p:spPr>
            <a:xfrm>
              <a:off x="421002"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7884277"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8430764"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8430764"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125486"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125486"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417711"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8722964"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subTitle" idx="1"/>
          </p:nvPr>
        </p:nvSpPr>
        <p:spPr>
          <a:xfrm>
            <a:off x="720000"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3419271"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subTitle" idx="3"/>
          </p:nvPr>
        </p:nvSpPr>
        <p:spPr>
          <a:xfrm>
            <a:off x="720000"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4"/>
          </p:nvPr>
        </p:nvSpPr>
        <p:spPr>
          <a:xfrm>
            <a:off x="3419271"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6118549"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subTitle" idx="6"/>
          </p:nvPr>
        </p:nvSpPr>
        <p:spPr>
          <a:xfrm>
            <a:off x="6118549"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7" hasCustomPrompt="1"/>
          </p:nvPr>
        </p:nvSpPr>
        <p:spPr>
          <a:xfrm>
            <a:off x="150540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8" hasCustomPrompt="1"/>
          </p:nvPr>
        </p:nvSpPr>
        <p:spPr>
          <a:xfrm>
            <a:off x="150540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9" hasCustomPrompt="1"/>
          </p:nvPr>
        </p:nvSpPr>
        <p:spPr>
          <a:xfrm>
            <a:off x="4204671"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13" hasCustomPrompt="1"/>
          </p:nvPr>
        </p:nvSpPr>
        <p:spPr>
          <a:xfrm>
            <a:off x="4204671"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14" hasCustomPrompt="1"/>
          </p:nvPr>
        </p:nvSpPr>
        <p:spPr>
          <a:xfrm>
            <a:off x="690395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15" hasCustomPrompt="1"/>
          </p:nvPr>
        </p:nvSpPr>
        <p:spPr>
          <a:xfrm>
            <a:off x="690395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2" name="Google Shape;92;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3" name="Google Shape;93;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4" name="Google Shape;94;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 name="Google Shape;95;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7"/>
        <p:cNvGrpSpPr/>
        <p:nvPr/>
      </p:nvGrpSpPr>
      <p:grpSpPr>
        <a:xfrm>
          <a:off x="0" y="0"/>
          <a:ext cx="0" cy="0"/>
          <a:chOff x="0" y="0"/>
          <a:chExt cx="0" cy="0"/>
        </a:xfrm>
      </p:grpSpPr>
      <p:grpSp>
        <p:nvGrpSpPr>
          <p:cNvPr id="98" name="Google Shape;98;p14"/>
          <p:cNvGrpSpPr/>
          <p:nvPr/>
        </p:nvGrpSpPr>
        <p:grpSpPr>
          <a:xfrm>
            <a:off x="-247298" y="-446215"/>
            <a:ext cx="9638600" cy="6030088"/>
            <a:chOff x="-247298" y="-446215"/>
            <a:chExt cx="9638600" cy="6030088"/>
          </a:xfrm>
        </p:grpSpPr>
        <p:sp>
          <p:nvSpPr>
            <p:cNvPr id="99" name="Google Shape;99;p14"/>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14"/>
          <p:cNvSpPr txBox="1">
            <a:spLocks noGrp="1"/>
          </p:cNvSpPr>
          <p:nvPr>
            <p:ph type="title"/>
          </p:nvPr>
        </p:nvSpPr>
        <p:spPr>
          <a:xfrm>
            <a:off x="1226425" y="3229500"/>
            <a:ext cx="6691200" cy="54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8" name="Google Shape;108;p14"/>
          <p:cNvSpPr txBox="1">
            <a:spLocks noGrp="1"/>
          </p:cNvSpPr>
          <p:nvPr>
            <p:ph type="subTitle" idx="1"/>
          </p:nvPr>
        </p:nvSpPr>
        <p:spPr>
          <a:xfrm>
            <a:off x="1226413" y="1366200"/>
            <a:ext cx="6691200" cy="1863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9"/>
        <p:cNvGrpSpPr/>
        <p:nvPr/>
      </p:nvGrpSpPr>
      <p:grpSpPr>
        <a:xfrm>
          <a:off x="0" y="0"/>
          <a:ext cx="0" cy="0"/>
          <a:chOff x="0" y="0"/>
          <a:chExt cx="0" cy="0"/>
        </a:xfrm>
      </p:grpSpPr>
      <p:grpSp>
        <p:nvGrpSpPr>
          <p:cNvPr id="110" name="Google Shape;110;p15"/>
          <p:cNvGrpSpPr/>
          <p:nvPr/>
        </p:nvGrpSpPr>
        <p:grpSpPr>
          <a:xfrm>
            <a:off x="-535133" y="-37823"/>
            <a:ext cx="10207495" cy="5621696"/>
            <a:chOff x="-535133" y="-37823"/>
            <a:chExt cx="10207495" cy="5621696"/>
          </a:xfrm>
        </p:grpSpPr>
        <p:sp>
          <p:nvSpPr>
            <p:cNvPr id="111" name="Google Shape;111;p15"/>
            <p:cNvSpPr/>
            <p:nvPr/>
          </p:nvSpPr>
          <p:spPr>
            <a:xfrm>
              <a:off x="-1254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53513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rot="10800000">
              <a:off x="8833642"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rot="10800000">
              <a:off x="8430777"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flipH="1">
              <a:off x="84239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flipH="1">
              <a:off x="88336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rot="10800000" flipH="1">
              <a:off x="-528348"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rot="10800000" flipH="1">
              <a:off x="-125483"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20"/>
        <p:cNvGrpSpPr/>
        <p:nvPr/>
      </p:nvGrpSpPr>
      <p:grpSpPr>
        <a:xfrm>
          <a:off x="0" y="0"/>
          <a:ext cx="0" cy="0"/>
          <a:chOff x="0" y="0"/>
          <a:chExt cx="0" cy="0"/>
        </a:xfrm>
      </p:grpSpPr>
      <p:grpSp>
        <p:nvGrpSpPr>
          <p:cNvPr id="121" name="Google Shape;121;p16"/>
          <p:cNvGrpSpPr/>
          <p:nvPr/>
        </p:nvGrpSpPr>
        <p:grpSpPr>
          <a:xfrm>
            <a:off x="-247298" y="-446215"/>
            <a:ext cx="9638610" cy="6030088"/>
            <a:chOff x="-247298" y="-446215"/>
            <a:chExt cx="9638610" cy="6030088"/>
          </a:xfrm>
        </p:grpSpPr>
        <p:sp>
          <p:nvSpPr>
            <p:cNvPr id="122" name="Google Shape;122;p16"/>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31"/>
        <p:cNvGrpSpPr/>
        <p:nvPr/>
      </p:nvGrpSpPr>
      <p:grpSpPr>
        <a:xfrm>
          <a:off x="0" y="0"/>
          <a:ext cx="0" cy="0"/>
          <a:chOff x="0" y="0"/>
          <a:chExt cx="0" cy="0"/>
        </a:xfrm>
      </p:grpSpPr>
      <p:grpSp>
        <p:nvGrpSpPr>
          <p:cNvPr id="132" name="Google Shape;132;p17"/>
          <p:cNvGrpSpPr/>
          <p:nvPr/>
        </p:nvGrpSpPr>
        <p:grpSpPr>
          <a:xfrm>
            <a:off x="-548808" y="-584898"/>
            <a:ext cx="10241610" cy="6168779"/>
            <a:chOff x="-548808" y="-584898"/>
            <a:chExt cx="10241610" cy="6168779"/>
          </a:xfrm>
        </p:grpSpPr>
        <p:sp>
          <p:nvSpPr>
            <p:cNvPr id="133" name="Google Shape;133;p17"/>
            <p:cNvSpPr/>
            <p:nvPr/>
          </p:nvSpPr>
          <p:spPr>
            <a:xfrm>
              <a:off x="293877" y="46157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rot="10800000" flipH="1">
              <a:off x="-129123" y="44966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rot="10800000" flipH="1">
              <a:off x="-548808" y="449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185192" y="-58489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rot="10800000">
              <a:off x="8434407" y="44966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rot="10800000">
              <a:off x="8854092" y="449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flipH="1">
              <a:off x="8120092" y="-58489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4" name="Google Shape;144;p18"/>
          <p:cNvGrpSpPr/>
          <p:nvPr/>
        </p:nvGrpSpPr>
        <p:grpSpPr>
          <a:xfrm>
            <a:off x="-476796" y="2900252"/>
            <a:ext cx="10097585" cy="2865204"/>
            <a:chOff x="-476796" y="2900252"/>
            <a:chExt cx="10097585" cy="2865204"/>
          </a:xfrm>
        </p:grpSpPr>
        <p:grpSp>
          <p:nvGrpSpPr>
            <p:cNvPr id="145" name="Google Shape;145;p18"/>
            <p:cNvGrpSpPr/>
            <p:nvPr/>
          </p:nvGrpSpPr>
          <p:grpSpPr>
            <a:xfrm>
              <a:off x="-476796" y="2900252"/>
              <a:ext cx="10097585" cy="2865204"/>
              <a:chOff x="-476796" y="2900252"/>
              <a:chExt cx="10097585" cy="2865204"/>
            </a:xfrm>
          </p:grpSpPr>
          <p:sp>
            <p:nvSpPr>
              <p:cNvPr id="146" name="Google Shape;146;p18"/>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8"/>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54"/>
        <p:cNvGrpSpPr/>
        <p:nvPr/>
      </p:nvGrpSpPr>
      <p:grpSpPr>
        <a:xfrm>
          <a:off x="0" y="0"/>
          <a:ext cx="0" cy="0"/>
          <a:chOff x="0" y="0"/>
          <a:chExt cx="0" cy="0"/>
        </a:xfrm>
      </p:grpSpPr>
      <p:grpSp>
        <p:nvGrpSpPr>
          <p:cNvPr id="155" name="Google Shape;155;p19"/>
          <p:cNvGrpSpPr/>
          <p:nvPr/>
        </p:nvGrpSpPr>
        <p:grpSpPr>
          <a:xfrm>
            <a:off x="-145083" y="-503840"/>
            <a:ext cx="9434170" cy="6151188"/>
            <a:chOff x="-145083" y="-503840"/>
            <a:chExt cx="9434170" cy="6151188"/>
          </a:xfrm>
        </p:grpSpPr>
        <p:sp>
          <p:nvSpPr>
            <p:cNvPr id="156" name="Google Shape;156;p19"/>
            <p:cNvSpPr/>
            <p:nvPr/>
          </p:nvSpPr>
          <p:spPr>
            <a:xfrm rot="10800000" flipH="1">
              <a:off x="534577" y="46792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145073" y="392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145083" y="44198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8430777" y="46443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rot="10800000" flipH="1">
              <a:off x="-125483" y="-4286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770717" y="-5038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10800000">
              <a:off x="8450367" y="2513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10800000">
              <a:off x="8450377" y="-2444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9"/>
          <p:cNvSpPr txBox="1">
            <a:spLocks noGrp="1"/>
          </p:cNvSpPr>
          <p:nvPr>
            <p:ph type="title"/>
          </p:nvPr>
        </p:nvSpPr>
        <p:spPr>
          <a:xfrm>
            <a:off x="720000" y="1270313"/>
            <a:ext cx="3777300" cy="1709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5" name="Google Shape;165;p19"/>
          <p:cNvSpPr txBox="1">
            <a:spLocks noGrp="1"/>
          </p:cNvSpPr>
          <p:nvPr>
            <p:ph type="subTitle" idx="1"/>
          </p:nvPr>
        </p:nvSpPr>
        <p:spPr>
          <a:xfrm>
            <a:off x="720000" y="2979813"/>
            <a:ext cx="3777300" cy="89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19"/>
          <p:cNvSpPr>
            <a:spLocks noGrp="1"/>
          </p:cNvSpPr>
          <p:nvPr>
            <p:ph type="pic" idx="2"/>
          </p:nvPr>
        </p:nvSpPr>
        <p:spPr>
          <a:xfrm>
            <a:off x="5121925" y="1060325"/>
            <a:ext cx="3109200" cy="3109200"/>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67"/>
        <p:cNvGrpSpPr/>
        <p:nvPr/>
      </p:nvGrpSpPr>
      <p:grpSpPr>
        <a:xfrm>
          <a:off x="0" y="0"/>
          <a:ext cx="0" cy="0"/>
          <a:chOff x="0" y="0"/>
          <a:chExt cx="0" cy="0"/>
        </a:xfrm>
      </p:grpSpPr>
      <p:grpSp>
        <p:nvGrpSpPr>
          <p:cNvPr id="168" name="Google Shape;168;p20"/>
          <p:cNvGrpSpPr/>
          <p:nvPr/>
        </p:nvGrpSpPr>
        <p:grpSpPr>
          <a:xfrm>
            <a:off x="-247298" y="-446215"/>
            <a:ext cx="9638600" cy="6030088"/>
            <a:chOff x="-247298" y="-446215"/>
            <a:chExt cx="9638600" cy="6030088"/>
          </a:xfrm>
        </p:grpSpPr>
        <p:sp>
          <p:nvSpPr>
            <p:cNvPr id="169" name="Google Shape;169;p20"/>
            <p:cNvSpPr/>
            <p:nvPr/>
          </p:nvSpPr>
          <p:spPr>
            <a:xfrm>
              <a:off x="-125473" y="4453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rot="10800000">
              <a:off x="8430767" y="-4042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125483" y="39965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8430767" y="468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20"/>
          <p:cNvSpPr txBox="1">
            <a:spLocks noGrp="1"/>
          </p:cNvSpPr>
          <p:nvPr>
            <p:ph type="title"/>
          </p:nvPr>
        </p:nvSpPr>
        <p:spPr>
          <a:xfrm>
            <a:off x="720000" y="1637550"/>
            <a:ext cx="35979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20"/>
          <p:cNvSpPr txBox="1">
            <a:spLocks noGrp="1"/>
          </p:cNvSpPr>
          <p:nvPr>
            <p:ph type="subTitle" idx="1"/>
          </p:nvPr>
        </p:nvSpPr>
        <p:spPr>
          <a:xfrm>
            <a:off x="720000" y="2700750"/>
            <a:ext cx="35979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3225" y="1468350"/>
            <a:ext cx="1264200" cy="9159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13225" y="3300150"/>
            <a:ext cx="4344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79"/>
        <p:cNvGrpSpPr/>
        <p:nvPr/>
      </p:nvGrpSpPr>
      <p:grpSpPr>
        <a:xfrm>
          <a:off x="0" y="0"/>
          <a:ext cx="0" cy="0"/>
          <a:chOff x="0" y="0"/>
          <a:chExt cx="0" cy="0"/>
        </a:xfrm>
      </p:grpSpPr>
      <p:grpSp>
        <p:nvGrpSpPr>
          <p:cNvPr id="180" name="Google Shape;180;p21"/>
          <p:cNvGrpSpPr/>
          <p:nvPr/>
        </p:nvGrpSpPr>
        <p:grpSpPr>
          <a:xfrm flipH="1">
            <a:off x="-247298" y="-446215"/>
            <a:ext cx="9638600" cy="6030088"/>
            <a:chOff x="-247298" y="-446215"/>
            <a:chExt cx="9638600" cy="6030088"/>
          </a:xfrm>
        </p:grpSpPr>
        <p:sp>
          <p:nvSpPr>
            <p:cNvPr id="181" name="Google Shape;181;p21"/>
            <p:cNvSpPr/>
            <p:nvPr/>
          </p:nvSpPr>
          <p:spPr>
            <a:xfrm>
              <a:off x="-125473" y="4453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1"/>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1"/>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rot="10800000">
              <a:off x="8430767" y="-4042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a:off x="-125483" y="39965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a:off x="8430767" y="468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21"/>
          <p:cNvSpPr txBox="1">
            <a:spLocks noGrp="1"/>
          </p:cNvSpPr>
          <p:nvPr>
            <p:ph type="title"/>
          </p:nvPr>
        </p:nvSpPr>
        <p:spPr>
          <a:xfrm>
            <a:off x="4837200" y="1796350"/>
            <a:ext cx="35934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0" name="Google Shape;190;p21"/>
          <p:cNvSpPr txBox="1">
            <a:spLocks noGrp="1"/>
          </p:cNvSpPr>
          <p:nvPr>
            <p:ph type="subTitle" idx="1"/>
          </p:nvPr>
        </p:nvSpPr>
        <p:spPr>
          <a:xfrm>
            <a:off x="4837375" y="2441150"/>
            <a:ext cx="3593400" cy="9060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TITLE_AND_BODY_1">
    <p:spTree>
      <p:nvGrpSpPr>
        <p:cNvPr id="1" name="Shape 191"/>
        <p:cNvGrpSpPr/>
        <p:nvPr/>
      </p:nvGrpSpPr>
      <p:grpSpPr>
        <a:xfrm>
          <a:off x="0" y="0"/>
          <a:ext cx="0" cy="0"/>
          <a:chOff x="0" y="0"/>
          <a:chExt cx="0" cy="0"/>
        </a:xfrm>
      </p:grpSpPr>
      <p:grpSp>
        <p:nvGrpSpPr>
          <p:cNvPr id="192" name="Google Shape;192;p22"/>
          <p:cNvGrpSpPr/>
          <p:nvPr/>
        </p:nvGrpSpPr>
        <p:grpSpPr>
          <a:xfrm>
            <a:off x="-247298" y="-446215"/>
            <a:ext cx="9638600" cy="6030088"/>
            <a:chOff x="-247298" y="-446215"/>
            <a:chExt cx="9638600" cy="6030088"/>
          </a:xfrm>
        </p:grpSpPr>
        <p:sp>
          <p:nvSpPr>
            <p:cNvPr id="193" name="Google Shape;193;p22"/>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22"/>
          <p:cNvSpPr txBox="1">
            <a:spLocks noGrp="1"/>
          </p:cNvSpPr>
          <p:nvPr>
            <p:ph type="body" idx="1"/>
          </p:nvPr>
        </p:nvSpPr>
        <p:spPr>
          <a:xfrm>
            <a:off x="720000" y="1215742"/>
            <a:ext cx="7704000" cy="1022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Clr>
                <a:srgbClr val="1A1A1A"/>
              </a:buClr>
              <a:buSzPts val="1400"/>
              <a:buFont typeface="Nunito Light"/>
              <a:buChar char="○"/>
              <a:defRPr/>
            </a:lvl2pPr>
            <a:lvl3pPr marL="1371600" lvl="2" indent="-317500" rtl="0">
              <a:lnSpc>
                <a:spcPct val="100000"/>
              </a:lnSpc>
              <a:spcBef>
                <a:spcPts val="0"/>
              </a:spcBef>
              <a:spcAft>
                <a:spcPts val="0"/>
              </a:spcAft>
              <a:buClr>
                <a:srgbClr val="1A1A1A"/>
              </a:buClr>
              <a:buSzPts val="1400"/>
              <a:buFont typeface="Nunito Light"/>
              <a:buChar char="■"/>
              <a:defRPr/>
            </a:lvl3pPr>
            <a:lvl4pPr marL="1828800" lvl="3" indent="-317500" rtl="0">
              <a:lnSpc>
                <a:spcPct val="100000"/>
              </a:lnSpc>
              <a:spcBef>
                <a:spcPts val="0"/>
              </a:spcBef>
              <a:spcAft>
                <a:spcPts val="0"/>
              </a:spcAft>
              <a:buClr>
                <a:srgbClr val="1A1A1A"/>
              </a:buClr>
              <a:buSzPts val="1400"/>
              <a:buFont typeface="Nunito Light"/>
              <a:buChar char="●"/>
              <a:defRPr/>
            </a:lvl4pPr>
            <a:lvl5pPr marL="2286000" lvl="4" indent="-317500" rtl="0">
              <a:lnSpc>
                <a:spcPct val="100000"/>
              </a:lnSpc>
              <a:spcBef>
                <a:spcPts val="0"/>
              </a:spcBef>
              <a:spcAft>
                <a:spcPts val="0"/>
              </a:spcAft>
              <a:buClr>
                <a:srgbClr val="1A1A1A"/>
              </a:buClr>
              <a:buSzPts val="1400"/>
              <a:buFont typeface="Nunito Light"/>
              <a:buChar char="○"/>
              <a:defRPr/>
            </a:lvl5pPr>
            <a:lvl6pPr marL="2743200" lvl="5" indent="-317500" rtl="0">
              <a:lnSpc>
                <a:spcPct val="100000"/>
              </a:lnSpc>
              <a:spcBef>
                <a:spcPts val="0"/>
              </a:spcBef>
              <a:spcAft>
                <a:spcPts val="0"/>
              </a:spcAft>
              <a:buClr>
                <a:srgbClr val="1A1A1A"/>
              </a:buClr>
              <a:buSzPts val="1400"/>
              <a:buFont typeface="Nunito Light"/>
              <a:buChar char="■"/>
              <a:defRPr/>
            </a:lvl6pPr>
            <a:lvl7pPr marL="3200400" lvl="6" indent="-317500" rtl="0">
              <a:lnSpc>
                <a:spcPct val="100000"/>
              </a:lnSpc>
              <a:spcBef>
                <a:spcPts val="0"/>
              </a:spcBef>
              <a:spcAft>
                <a:spcPts val="0"/>
              </a:spcAft>
              <a:buClr>
                <a:srgbClr val="1A1A1A"/>
              </a:buClr>
              <a:buSzPts val="1400"/>
              <a:buFont typeface="Nunito Light"/>
              <a:buChar char="●"/>
              <a:defRPr/>
            </a:lvl7pPr>
            <a:lvl8pPr marL="3657600" lvl="7" indent="-317500" rtl="0">
              <a:lnSpc>
                <a:spcPct val="100000"/>
              </a:lnSpc>
              <a:spcBef>
                <a:spcPts val="0"/>
              </a:spcBef>
              <a:spcAft>
                <a:spcPts val="0"/>
              </a:spcAft>
              <a:buClr>
                <a:srgbClr val="1A1A1A"/>
              </a:buClr>
              <a:buSzPts val="1400"/>
              <a:buFont typeface="Nunito Light"/>
              <a:buChar char="○"/>
              <a:defRPr/>
            </a:lvl8pPr>
            <a:lvl9pPr marL="4114800" lvl="8" indent="-317500" rtl="0">
              <a:lnSpc>
                <a:spcPct val="100000"/>
              </a:lnSpc>
              <a:spcBef>
                <a:spcPts val="0"/>
              </a:spcBef>
              <a:spcAft>
                <a:spcPts val="0"/>
              </a:spcAft>
              <a:buClr>
                <a:srgbClr val="1A1A1A"/>
              </a:buClr>
              <a:buSzPts val="1400"/>
              <a:buFont typeface="Nunito Light"/>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TITLE_AND_BODY_1_1">
    <p:spTree>
      <p:nvGrpSpPr>
        <p:cNvPr id="1" name="Shape 203"/>
        <p:cNvGrpSpPr/>
        <p:nvPr/>
      </p:nvGrpSpPr>
      <p:grpSpPr>
        <a:xfrm>
          <a:off x="0" y="0"/>
          <a:ext cx="0" cy="0"/>
          <a:chOff x="0" y="0"/>
          <a:chExt cx="0" cy="0"/>
        </a:xfrm>
      </p:grpSpPr>
      <p:grpSp>
        <p:nvGrpSpPr>
          <p:cNvPr id="204" name="Google Shape;204;p23"/>
          <p:cNvGrpSpPr/>
          <p:nvPr/>
        </p:nvGrpSpPr>
        <p:grpSpPr>
          <a:xfrm>
            <a:off x="-535133" y="-37823"/>
            <a:ext cx="10207495" cy="5621696"/>
            <a:chOff x="-535133" y="-37823"/>
            <a:chExt cx="10207495" cy="5621696"/>
          </a:xfrm>
        </p:grpSpPr>
        <p:sp>
          <p:nvSpPr>
            <p:cNvPr id="205" name="Google Shape;205;p23"/>
            <p:cNvSpPr/>
            <p:nvPr/>
          </p:nvSpPr>
          <p:spPr>
            <a:xfrm>
              <a:off x="-1254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53513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rot="10800000">
              <a:off x="8833642"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rot="10800000">
              <a:off x="8430777"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flipH="1">
              <a:off x="84239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flipH="1">
              <a:off x="88336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rot="10800000" flipH="1">
              <a:off x="-528348"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rot="10800000" flipH="1">
              <a:off x="-125483"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4" name="Google Shape;214;p23"/>
          <p:cNvSpPr txBox="1">
            <a:spLocks noGrp="1"/>
          </p:cNvSpPr>
          <p:nvPr>
            <p:ph type="body" idx="1"/>
          </p:nvPr>
        </p:nvSpPr>
        <p:spPr>
          <a:xfrm>
            <a:off x="720000" y="1215749"/>
            <a:ext cx="7704000" cy="3145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Clr>
                <a:srgbClr val="1A1A1A"/>
              </a:buClr>
              <a:buSzPts val="1400"/>
              <a:buFont typeface="Nunito Light"/>
              <a:buChar char="○"/>
              <a:defRPr/>
            </a:lvl2pPr>
            <a:lvl3pPr marL="1371600" lvl="2" indent="-317500" rtl="0">
              <a:lnSpc>
                <a:spcPct val="100000"/>
              </a:lnSpc>
              <a:spcBef>
                <a:spcPts val="0"/>
              </a:spcBef>
              <a:spcAft>
                <a:spcPts val="0"/>
              </a:spcAft>
              <a:buClr>
                <a:srgbClr val="1A1A1A"/>
              </a:buClr>
              <a:buSzPts val="1400"/>
              <a:buFont typeface="Nunito Light"/>
              <a:buChar char="■"/>
              <a:defRPr/>
            </a:lvl3pPr>
            <a:lvl4pPr marL="1828800" lvl="3" indent="-317500" rtl="0">
              <a:lnSpc>
                <a:spcPct val="100000"/>
              </a:lnSpc>
              <a:spcBef>
                <a:spcPts val="0"/>
              </a:spcBef>
              <a:spcAft>
                <a:spcPts val="0"/>
              </a:spcAft>
              <a:buClr>
                <a:srgbClr val="1A1A1A"/>
              </a:buClr>
              <a:buSzPts val="1400"/>
              <a:buFont typeface="Nunito Light"/>
              <a:buChar char="●"/>
              <a:defRPr/>
            </a:lvl4pPr>
            <a:lvl5pPr marL="2286000" lvl="4" indent="-317500" rtl="0">
              <a:lnSpc>
                <a:spcPct val="100000"/>
              </a:lnSpc>
              <a:spcBef>
                <a:spcPts val="0"/>
              </a:spcBef>
              <a:spcAft>
                <a:spcPts val="0"/>
              </a:spcAft>
              <a:buClr>
                <a:srgbClr val="1A1A1A"/>
              </a:buClr>
              <a:buSzPts val="1400"/>
              <a:buFont typeface="Nunito Light"/>
              <a:buChar char="○"/>
              <a:defRPr/>
            </a:lvl5pPr>
            <a:lvl6pPr marL="2743200" lvl="5" indent="-317500" rtl="0">
              <a:lnSpc>
                <a:spcPct val="100000"/>
              </a:lnSpc>
              <a:spcBef>
                <a:spcPts val="0"/>
              </a:spcBef>
              <a:spcAft>
                <a:spcPts val="0"/>
              </a:spcAft>
              <a:buClr>
                <a:srgbClr val="1A1A1A"/>
              </a:buClr>
              <a:buSzPts val="1400"/>
              <a:buFont typeface="Nunito Light"/>
              <a:buChar char="■"/>
              <a:defRPr/>
            </a:lvl6pPr>
            <a:lvl7pPr marL="3200400" lvl="6" indent="-317500" rtl="0">
              <a:lnSpc>
                <a:spcPct val="100000"/>
              </a:lnSpc>
              <a:spcBef>
                <a:spcPts val="0"/>
              </a:spcBef>
              <a:spcAft>
                <a:spcPts val="0"/>
              </a:spcAft>
              <a:buClr>
                <a:srgbClr val="1A1A1A"/>
              </a:buClr>
              <a:buSzPts val="1400"/>
              <a:buFont typeface="Nunito Light"/>
              <a:buChar char="●"/>
              <a:defRPr/>
            </a:lvl7pPr>
            <a:lvl8pPr marL="3657600" lvl="7" indent="-317500" rtl="0">
              <a:lnSpc>
                <a:spcPct val="100000"/>
              </a:lnSpc>
              <a:spcBef>
                <a:spcPts val="0"/>
              </a:spcBef>
              <a:spcAft>
                <a:spcPts val="0"/>
              </a:spcAft>
              <a:buClr>
                <a:srgbClr val="1A1A1A"/>
              </a:buClr>
              <a:buSzPts val="1400"/>
              <a:buFont typeface="Nunito Light"/>
              <a:buChar char="○"/>
              <a:defRPr/>
            </a:lvl8pPr>
            <a:lvl9pPr marL="4114800" lvl="8" indent="-317500" rtl="0">
              <a:lnSpc>
                <a:spcPct val="100000"/>
              </a:lnSpc>
              <a:spcBef>
                <a:spcPts val="0"/>
              </a:spcBef>
              <a:spcAft>
                <a:spcPts val="0"/>
              </a:spcAft>
              <a:buClr>
                <a:srgbClr val="1A1A1A"/>
              </a:buClr>
              <a:buSzPts val="1400"/>
              <a:buFont typeface="Nunito Light"/>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15"/>
        <p:cNvGrpSpPr/>
        <p:nvPr/>
      </p:nvGrpSpPr>
      <p:grpSpPr>
        <a:xfrm>
          <a:off x="0" y="0"/>
          <a:ext cx="0" cy="0"/>
          <a:chOff x="0" y="0"/>
          <a:chExt cx="0" cy="0"/>
        </a:xfrm>
      </p:grpSpPr>
      <p:grpSp>
        <p:nvGrpSpPr>
          <p:cNvPr id="216" name="Google Shape;216;p24"/>
          <p:cNvGrpSpPr/>
          <p:nvPr/>
        </p:nvGrpSpPr>
        <p:grpSpPr>
          <a:xfrm>
            <a:off x="-310473" y="3500727"/>
            <a:ext cx="9764950" cy="2327954"/>
            <a:chOff x="-310473" y="3500727"/>
            <a:chExt cx="9764950" cy="2327954"/>
          </a:xfrm>
        </p:grpSpPr>
        <p:sp>
          <p:nvSpPr>
            <p:cNvPr id="217" name="Google Shape;217;p24"/>
            <p:cNvSpPr/>
            <p:nvPr/>
          </p:nvSpPr>
          <p:spPr>
            <a:xfrm rot="10800000" flipH="1">
              <a:off x="927364" y="46300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rot="10800000" flipH="1">
              <a:off x="273054" y="48605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310473" y="39963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125483" y="35007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flipH="1">
              <a:off x="8615767" y="39963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flipH="1">
              <a:off x="8424002" y="35007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rot="10800000">
              <a:off x="7377929" y="46300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rot="10800000">
              <a:off x="8032239" y="48605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6" name="Google Shape;226;p24"/>
          <p:cNvSpPr txBox="1">
            <a:spLocks noGrp="1"/>
          </p:cNvSpPr>
          <p:nvPr>
            <p:ph type="subTitle" idx="1"/>
          </p:nvPr>
        </p:nvSpPr>
        <p:spPr>
          <a:xfrm>
            <a:off x="4821081" y="2782975"/>
            <a:ext cx="2844000" cy="11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24"/>
          <p:cNvSpPr txBox="1">
            <a:spLocks noGrp="1"/>
          </p:cNvSpPr>
          <p:nvPr>
            <p:ph type="subTitle" idx="2"/>
          </p:nvPr>
        </p:nvSpPr>
        <p:spPr>
          <a:xfrm>
            <a:off x="1478950" y="2782975"/>
            <a:ext cx="2844000" cy="11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4"/>
          <p:cNvSpPr txBox="1">
            <a:spLocks noGrp="1"/>
          </p:cNvSpPr>
          <p:nvPr>
            <p:ph type="subTitle" idx="3"/>
          </p:nvPr>
        </p:nvSpPr>
        <p:spPr>
          <a:xfrm>
            <a:off x="1478950" y="2370625"/>
            <a:ext cx="2844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29" name="Google Shape;229;p24"/>
          <p:cNvSpPr txBox="1">
            <a:spLocks noGrp="1"/>
          </p:cNvSpPr>
          <p:nvPr>
            <p:ph type="subTitle" idx="4"/>
          </p:nvPr>
        </p:nvSpPr>
        <p:spPr>
          <a:xfrm>
            <a:off x="4821091" y="2370625"/>
            <a:ext cx="2844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0"/>
        <p:cNvGrpSpPr/>
        <p:nvPr/>
      </p:nvGrpSpPr>
      <p:grpSpPr>
        <a:xfrm>
          <a:off x="0" y="0"/>
          <a:ext cx="0" cy="0"/>
          <a:chOff x="0" y="0"/>
          <a:chExt cx="0" cy="0"/>
        </a:xfrm>
      </p:grpSpPr>
      <p:grpSp>
        <p:nvGrpSpPr>
          <p:cNvPr id="231" name="Google Shape;231;p25"/>
          <p:cNvGrpSpPr/>
          <p:nvPr/>
        </p:nvGrpSpPr>
        <p:grpSpPr>
          <a:xfrm>
            <a:off x="-655296" y="3436585"/>
            <a:ext cx="10454595" cy="2311221"/>
            <a:chOff x="-655296" y="3436585"/>
            <a:chExt cx="10454595" cy="2311221"/>
          </a:xfrm>
        </p:grpSpPr>
        <p:sp>
          <p:nvSpPr>
            <p:cNvPr id="232" name="Google Shape;232;p25"/>
            <p:cNvSpPr/>
            <p:nvPr/>
          </p:nvSpPr>
          <p:spPr>
            <a:xfrm rot="10800000" flipH="1">
              <a:off x="-136836" y="34365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a:off x="183414" y="454091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10800000" flipH="1">
              <a:off x="-655296" y="390306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10800000">
              <a:off x="8442129" y="34365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flipH="1">
              <a:off x="8121879" y="454091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10800000">
              <a:off x="8960589" y="390306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10800000">
              <a:off x="7718714" y="47796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10800000">
              <a:off x="586589" y="47796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1" name="Google Shape;241;p25"/>
          <p:cNvSpPr txBox="1">
            <a:spLocks noGrp="1"/>
          </p:cNvSpPr>
          <p:nvPr>
            <p:ph type="subTitle" idx="1"/>
          </p:nvPr>
        </p:nvSpPr>
        <p:spPr>
          <a:xfrm>
            <a:off x="4646250"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5"/>
          <p:cNvSpPr txBox="1">
            <a:spLocks noGrp="1"/>
          </p:cNvSpPr>
          <p:nvPr>
            <p:ph type="subTitle" idx="2"/>
          </p:nvPr>
        </p:nvSpPr>
        <p:spPr>
          <a:xfrm>
            <a:off x="1099338"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3"/>
        <p:cNvGrpSpPr/>
        <p:nvPr/>
      </p:nvGrpSpPr>
      <p:grpSpPr>
        <a:xfrm>
          <a:off x="0" y="0"/>
          <a:ext cx="0" cy="0"/>
          <a:chOff x="0" y="0"/>
          <a:chExt cx="0" cy="0"/>
        </a:xfrm>
      </p:grpSpPr>
      <p:grpSp>
        <p:nvGrpSpPr>
          <p:cNvPr id="244" name="Google Shape;244;p26"/>
          <p:cNvGrpSpPr/>
          <p:nvPr/>
        </p:nvGrpSpPr>
        <p:grpSpPr>
          <a:xfrm>
            <a:off x="-512036" y="-358023"/>
            <a:ext cx="10169413" cy="5930154"/>
            <a:chOff x="-512036" y="-358023"/>
            <a:chExt cx="10169413" cy="5930154"/>
          </a:xfrm>
        </p:grpSpPr>
        <p:sp>
          <p:nvSpPr>
            <p:cNvPr id="245" name="Google Shape;245;p26"/>
            <p:cNvSpPr/>
            <p:nvPr/>
          </p:nvSpPr>
          <p:spPr>
            <a:xfrm flipH="1">
              <a:off x="8430767" y="4074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rot="10800000">
              <a:off x="8818667" y="182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rot="10800000">
              <a:off x="8011414"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flipH="1">
              <a:off x="8430777" y="-3580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124136" y="4074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rot="10800000" flipH="1">
              <a:off x="-512036" y="182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rot="10800000" flipH="1">
              <a:off x="295217"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124133" y="-3580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4" name="Google Shape;254;p26"/>
          <p:cNvSpPr txBox="1">
            <a:spLocks noGrp="1"/>
          </p:cNvSpPr>
          <p:nvPr>
            <p:ph type="subTitle" idx="1"/>
          </p:nvPr>
        </p:nvSpPr>
        <p:spPr>
          <a:xfrm>
            <a:off x="881225" y="2768751"/>
            <a:ext cx="2288100" cy="8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 name="Google Shape;255;p26"/>
          <p:cNvSpPr txBox="1">
            <a:spLocks noGrp="1"/>
          </p:cNvSpPr>
          <p:nvPr>
            <p:ph type="subTitle" idx="2"/>
          </p:nvPr>
        </p:nvSpPr>
        <p:spPr>
          <a:xfrm>
            <a:off x="3427950" y="2768751"/>
            <a:ext cx="2288100" cy="8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6"/>
          <p:cNvSpPr txBox="1">
            <a:spLocks noGrp="1"/>
          </p:cNvSpPr>
          <p:nvPr>
            <p:ph type="subTitle" idx="3"/>
          </p:nvPr>
        </p:nvSpPr>
        <p:spPr>
          <a:xfrm>
            <a:off x="5974700" y="2768751"/>
            <a:ext cx="2288100" cy="8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26"/>
          <p:cNvSpPr txBox="1">
            <a:spLocks noGrp="1"/>
          </p:cNvSpPr>
          <p:nvPr>
            <p:ph type="subTitle" idx="4"/>
          </p:nvPr>
        </p:nvSpPr>
        <p:spPr>
          <a:xfrm>
            <a:off x="881225" y="2250275"/>
            <a:ext cx="22881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8" name="Google Shape;258;p26"/>
          <p:cNvSpPr txBox="1">
            <a:spLocks noGrp="1"/>
          </p:cNvSpPr>
          <p:nvPr>
            <p:ph type="subTitle" idx="5"/>
          </p:nvPr>
        </p:nvSpPr>
        <p:spPr>
          <a:xfrm>
            <a:off x="3427954" y="2250275"/>
            <a:ext cx="22881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9" name="Google Shape;259;p26"/>
          <p:cNvSpPr txBox="1">
            <a:spLocks noGrp="1"/>
          </p:cNvSpPr>
          <p:nvPr>
            <p:ph type="subTitle" idx="6"/>
          </p:nvPr>
        </p:nvSpPr>
        <p:spPr>
          <a:xfrm>
            <a:off x="5974700" y="2250275"/>
            <a:ext cx="22881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60"/>
        <p:cNvGrpSpPr/>
        <p:nvPr/>
      </p:nvGrpSpPr>
      <p:grpSpPr>
        <a:xfrm>
          <a:off x="0" y="0"/>
          <a:ext cx="0" cy="0"/>
          <a:chOff x="0" y="0"/>
          <a:chExt cx="0" cy="0"/>
        </a:xfrm>
      </p:grpSpPr>
      <p:grpSp>
        <p:nvGrpSpPr>
          <p:cNvPr id="261" name="Google Shape;261;p27"/>
          <p:cNvGrpSpPr/>
          <p:nvPr/>
        </p:nvGrpSpPr>
        <p:grpSpPr>
          <a:xfrm>
            <a:off x="-519458" y="2674710"/>
            <a:ext cx="10224210" cy="2744938"/>
            <a:chOff x="-519458" y="2674710"/>
            <a:chExt cx="10224210" cy="2744938"/>
          </a:xfrm>
        </p:grpSpPr>
        <p:sp>
          <p:nvSpPr>
            <p:cNvPr id="262" name="Google Shape;262;p27"/>
            <p:cNvSpPr/>
            <p:nvPr/>
          </p:nvSpPr>
          <p:spPr>
            <a:xfrm rot="10800000" flipH="1">
              <a:off x="-118698" y="30847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rot="10800000" flipH="1">
              <a:off x="-519458" y="26747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519448" y="39557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21392" y="44515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10800000">
              <a:off x="8465282" y="30847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rot="10800000">
              <a:off x="8866042" y="26747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flipH="1">
              <a:off x="8866032" y="39557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flipH="1">
              <a:off x="8325192" y="44515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1" name="Google Shape;271;p27"/>
          <p:cNvSpPr txBox="1">
            <a:spLocks noGrp="1"/>
          </p:cNvSpPr>
          <p:nvPr>
            <p:ph type="subTitle" idx="1"/>
          </p:nvPr>
        </p:nvSpPr>
        <p:spPr>
          <a:xfrm>
            <a:off x="1142950" y="2219063"/>
            <a:ext cx="3251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 name="Google Shape;272;p27"/>
          <p:cNvSpPr txBox="1">
            <a:spLocks noGrp="1"/>
          </p:cNvSpPr>
          <p:nvPr>
            <p:ph type="subTitle" idx="2"/>
          </p:nvPr>
        </p:nvSpPr>
        <p:spPr>
          <a:xfrm>
            <a:off x="4749341" y="2219063"/>
            <a:ext cx="3251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27"/>
          <p:cNvSpPr txBox="1">
            <a:spLocks noGrp="1"/>
          </p:cNvSpPr>
          <p:nvPr>
            <p:ph type="subTitle" idx="3"/>
          </p:nvPr>
        </p:nvSpPr>
        <p:spPr>
          <a:xfrm>
            <a:off x="1142950" y="4010313"/>
            <a:ext cx="3251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4" name="Google Shape;274;p27"/>
          <p:cNvSpPr txBox="1">
            <a:spLocks noGrp="1"/>
          </p:cNvSpPr>
          <p:nvPr>
            <p:ph type="subTitle" idx="4"/>
          </p:nvPr>
        </p:nvSpPr>
        <p:spPr>
          <a:xfrm>
            <a:off x="4749341" y="4010313"/>
            <a:ext cx="3251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27"/>
          <p:cNvSpPr txBox="1">
            <a:spLocks noGrp="1"/>
          </p:cNvSpPr>
          <p:nvPr>
            <p:ph type="subTitle" idx="5"/>
          </p:nvPr>
        </p:nvSpPr>
        <p:spPr>
          <a:xfrm>
            <a:off x="1142962" y="1860588"/>
            <a:ext cx="3251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6" name="Google Shape;276;p27"/>
          <p:cNvSpPr txBox="1">
            <a:spLocks noGrp="1"/>
          </p:cNvSpPr>
          <p:nvPr>
            <p:ph type="subTitle" idx="6"/>
          </p:nvPr>
        </p:nvSpPr>
        <p:spPr>
          <a:xfrm>
            <a:off x="1142962" y="3651938"/>
            <a:ext cx="3251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7" name="Google Shape;277;p27"/>
          <p:cNvSpPr txBox="1">
            <a:spLocks noGrp="1"/>
          </p:cNvSpPr>
          <p:nvPr>
            <p:ph type="subTitle" idx="7"/>
          </p:nvPr>
        </p:nvSpPr>
        <p:spPr>
          <a:xfrm>
            <a:off x="4749338" y="1860588"/>
            <a:ext cx="3251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8" name="Google Shape;278;p27"/>
          <p:cNvSpPr txBox="1">
            <a:spLocks noGrp="1"/>
          </p:cNvSpPr>
          <p:nvPr>
            <p:ph type="subTitle" idx="8"/>
          </p:nvPr>
        </p:nvSpPr>
        <p:spPr>
          <a:xfrm>
            <a:off x="4749338" y="3651938"/>
            <a:ext cx="3251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79"/>
        <p:cNvGrpSpPr/>
        <p:nvPr/>
      </p:nvGrpSpPr>
      <p:grpSpPr>
        <a:xfrm>
          <a:off x="0" y="0"/>
          <a:ext cx="0" cy="0"/>
          <a:chOff x="0" y="0"/>
          <a:chExt cx="0" cy="0"/>
        </a:xfrm>
      </p:grpSpPr>
      <p:grpSp>
        <p:nvGrpSpPr>
          <p:cNvPr id="280" name="Google Shape;280;p28"/>
          <p:cNvGrpSpPr/>
          <p:nvPr/>
        </p:nvGrpSpPr>
        <p:grpSpPr>
          <a:xfrm>
            <a:off x="-266473" y="3341397"/>
            <a:ext cx="9676960" cy="2321921"/>
            <a:chOff x="-266473" y="3341397"/>
            <a:chExt cx="9676960" cy="2321921"/>
          </a:xfrm>
        </p:grpSpPr>
        <p:sp>
          <p:nvSpPr>
            <p:cNvPr id="281" name="Google Shape;281;p28"/>
            <p:cNvSpPr/>
            <p:nvPr/>
          </p:nvSpPr>
          <p:spPr>
            <a:xfrm flipH="1">
              <a:off x="7441675" y="46951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863615" y="46951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rot="10800000" flipH="1">
              <a:off x="-266473" y="40287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152867" y="45245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rot="10800000" flipH="1">
              <a:off x="-151033" y="33413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rot="10800000">
              <a:off x="8571777" y="40287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flipH="1">
              <a:off x="8152437" y="45245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rot="10800000">
              <a:off x="8456337" y="33413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0" name="Google Shape;290;p28"/>
          <p:cNvSpPr txBox="1">
            <a:spLocks noGrp="1"/>
          </p:cNvSpPr>
          <p:nvPr>
            <p:ph type="subTitle" idx="1"/>
          </p:nvPr>
        </p:nvSpPr>
        <p:spPr>
          <a:xfrm>
            <a:off x="968524" y="2235613"/>
            <a:ext cx="2266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8"/>
          <p:cNvSpPr txBox="1">
            <a:spLocks noGrp="1"/>
          </p:cNvSpPr>
          <p:nvPr>
            <p:ph type="subTitle" idx="2"/>
          </p:nvPr>
        </p:nvSpPr>
        <p:spPr>
          <a:xfrm>
            <a:off x="3439063" y="2235613"/>
            <a:ext cx="2265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2" name="Google Shape;292;p28"/>
          <p:cNvSpPr txBox="1">
            <a:spLocks noGrp="1"/>
          </p:cNvSpPr>
          <p:nvPr>
            <p:ph type="subTitle" idx="3"/>
          </p:nvPr>
        </p:nvSpPr>
        <p:spPr>
          <a:xfrm>
            <a:off x="968524" y="3967325"/>
            <a:ext cx="2266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8"/>
          <p:cNvSpPr txBox="1">
            <a:spLocks noGrp="1"/>
          </p:cNvSpPr>
          <p:nvPr>
            <p:ph type="subTitle" idx="4"/>
          </p:nvPr>
        </p:nvSpPr>
        <p:spPr>
          <a:xfrm>
            <a:off x="3439063" y="3967325"/>
            <a:ext cx="2265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p28"/>
          <p:cNvSpPr txBox="1">
            <a:spLocks noGrp="1"/>
          </p:cNvSpPr>
          <p:nvPr>
            <p:ph type="subTitle" idx="5"/>
          </p:nvPr>
        </p:nvSpPr>
        <p:spPr>
          <a:xfrm>
            <a:off x="5909375" y="2235613"/>
            <a:ext cx="2265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28"/>
          <p:cNvSpPr txBox="1">
            <a:spLocks noGrp="1"/>
          </p:cNvSpPr>
          <p:nvPr>
            <p:ph type="subTitle" idx="6"/>
          </p:nvPr>
        </p:nvSpPr>
        <p:spPr>
          <a:xfrm>
            <a:off x="5909375" y="3967325"/>
            <a:ext cx="2265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28"/>
          <p:cNvSpPr txBox="1">
            <a:spLocks noGrp="1"/>
          </p:cNvSpPr>
          <p:nvPr>
            <p:ph type="subTitle" idx="7"/>
          </p:nvPr>
        </p:nvSpPr>
        <p:spPr>
          <a:xfrm>
            <a:off x="968524" y="1890138"/>
            <a:ext cx="2266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97" name="Google Shape;297;p28"/>
          <p:cNvSpPr txBox="1">
            <a:spLocks noGrp="1"/>
          </p:cNvSpPr>
          <p:nvPr>
            <p:ph type="subTitle" idx="8"/>
          </p:nvPr>
        </p:nvSpPr>
        <p:spPr>
          <a:xfrm>
            <a:off x="3439063" y="1890138"/>
            <a:ext cx="2265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98" name="Google Shape;298;p28"/>
          <p:cNvSpPr txBox="1">
            <a:spLocks noGrp="1"/>
          </p:cNvSpPr>
          <p:nvPr>
            <p:ph type="subTitle" idx="9"/>
          </p:nvPr>
        </p:nvSpPr>
        <p:spPr>
          <a:xfrm>
            <a:off x="5909375" y="1890138"/>
            <a:ext cx="2265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99" name="Google Shape;299;p28"/>
          <p:cNvSpPr txBox="1">
            <a:spLocks noGrp="1"/>
          </p:cNvSpPr>
          <p:nvPr>
            <p:ph type="subTitle" idx="13"/>
          </p:nvPr>
        </p:nvSpPr>
        <p:spPr>
          <a:xfrm>
            <a:off x="968524" y="3621825"/>
            <a:ext cx="2266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00" name="Google Shape;300;p28"/>
          <p:cNvSpPr txBox="1">
            <a:spLocks noGrp="1"/>
          </p:cNvSpPr>
          <p:nvPr>
            <p:ph type="subTitle" idx="14"/>
          </p:nvPr>
        </p:nvSpPr>
        <p:spPr>
          <a:xfrm>
            <a:off x="3439063" y="3621825"/>
            <a:ext cx="2265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01" name="Google Shape;301;p28"/>
          <p:cNvSpPr txBox="1">
            <a:spLocks noGrp="1"/>
          </p:cNvSpPr>
          <p:nvPr>
            <p:ph type="subTitle" idx="15"/>
          </p:nvPr>
        </p:nvSpPr>
        <p:spPr>
          <a:xfrm>
            <a:off x="5909375" y="3621825"/>
            <a:ext cx="2265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02"/>
        <p:cNvGrpSpPr/>
        <p:nvPr/>
      </p:nvGrpSpPr>
      <p:grpSpPr>
        <a:xfrm>
          <a:off x="0" y="0"/>
          <a:ext cx="0" cy="0"/>
          <a:chOff x="0" y="0"/>
          <a:chExt cx="0" cy="0"/>
        </a:xfrm>
      </p:grpSpPr>
      <p:sp>
        <p:nvSpPr>
          <p:cNvPr id="303" name="Google Shape;303;p29"/>
          <p:cNvSpPr txBox="1">
            <a:spLocks noGrp="1"/>
          </p:cNvSpPr>
          <p:nvPr>
            <p:ph type="title" hasCustomPrompt="1"/>
          </p:nvPr>
        </p:nvSpPr>
        <p:spPr>
          <a:xfrm>
            <a:off x="4351975" y="638350"/>
            <a:ext cx="40788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4" name="Google Shape;304;p29"/>
          <p:cNvSpPr txBox="1">
            <a:spLocks noGrp="1"/>
          </p:cNvSpPr>
          <p:nvPr>
            <p:ph type="subTitle" idx="1"/>
          </p:nvPr>
        </p:nvSpPr>
        <p:spPr>
          <a:xfrm>
            <a:off x="4351975" y="1327275"/>
            <a:ext cx="4078800" cy="419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305" name="Google Shape;305;p29"/>
          <p:cNvSpPr txBox="1">
            <a:spLocks noGrp="1"/>
          </p:cNvSpPr>
          <p:nvPr>
            <p:ph type="title" idx="2" hasCustomPrompt="1"/>
          </p:nvPr>
        </p:nvSpPr>
        <p:spPr>
          <a:xfrm>
            <a:off x="4351975" y="1990612"/>
            <a:ext cx="40788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6" name="Google Shape;306;p29"/>
          <p:cNvSpPr txBox="1">
            <a:spLocks noGrp="1"/>
          </p:cNvSpPr>
          <p:nvPr>
            <p:ph type="subTitle" idx="3"/>
          </p:nvPr>
        </p:nvSpPr>
        <p:spPr>
          <a:xfrm>
            <a:off x="4351975" y="2679529"/>
            <a:ext cx="4078800" cy="419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307" name="Google Shape;307;p29"/>
          <p:cNvSpPr txBox="1">
            <a:spLocks noGrp="1"/>
          </p:cNvSpPr>
          <p:nvPr>
            <p:ph type="title" idx="4" hasCustomPrompt="1"/>
          </p:nvPr>
        </p:nvSpPr>
        <p:spPr>
          <a:xfrm>
            <a:off x="4351975" y="3342874"/>
            <a:ext cx="40788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8" name="Google Shape;308;p29"/>
          <p:cNvSpPr txBox="1">
            <a:spLocks noGrp="1"/>
          </p:cNvSpPr>
          <p:nvPr>
            <p:ph type="subTitle" idx="5"/>
          </p:nvPr>
        </p:nvSpPr>
        <p:spPr>
          <a:xfrm>
            <a:off x="4351975" y="4031799"/>
            <a:ext cx="4078800" cy="419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09"/>
        <p:cNvGrpSpPr/>
        <p:nvPr/>
      </p:nvGrpSpPr>
      <p:grpSpPr>
        <a:xfrm>
          <a:off x="0" y="0"/>
          <a:ext cx="0" cy="0"/>
          <a:chOff x="0" y="0"/>
          <a:chExt cx="0" cy="0"/>
        </a:xfrm>
      </p:grpSpPr>
      <p:sp>
        <p:nvSpPr>
          <p:cNvPr id="310" name="Google Shape;310;p30"/>
          <p:cNvSpPr txBox="1">
            <a:spLocks noGrp="1"/>
          </p:cNvSpPr>
          <p:nvPr>
            <p:ph type="title"/>
          </p:nvPr>
        </p:nvSpPr>
        <p:spPr>
          <a:xfrm>
            <a:off x="713225" y="677525"/>
            <a:ext cx="5094600" cy="1058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1" name="Google Shape;311;p30"/>
          <p:cNvSpPr txBox="1">
            <a:spLocks noGrp="1"/>
          </p:cNvSpPr>
          <p:nvPr>
            <p:ph type="subTitle" idx="1"/>
          </p:nvPr>
        </p:nvSpPr>
        <p:spPr>
          <a:xfrm>
            <a:off x="713225" y="1841450"/>
            <a:ext cx="5094600" cy="105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30"/>
          <p:cNvSpPr txBox="1"/>
          <p:nvPr/>
        </p:nvSpPr>
        <p:spPr>
          <a:xfrm>
            <a:off x="713225" y="3611950"/>
            <a:ext cx="50946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lang="en" sz="1200" b="1" u="sng">
                <a:solidFill>
                  <a:schemeClr val="dk1"/>
                </a:solid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DM Sans"/>
                <a:ea typeface="DM Sans"/>
                <a:cs typeface="DM Sans"/>
                <a:sym typeface="DM Sans"/>
              </a:rPr>
              <a:t>, and includes icons by </a:t>
            </a:r>
            <a:r>
              <a:rPr lang="en" sz="12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DM Sans"/>
                <a:ea typeface="DM Sans"/>
                <a:cs typeface="DM Sans"/>
                <a:sym typeface="DM Sans"/>
              </a:rPr>
              <a:t>, and infographics &amp; images by </a:t>
            </a:r>
            <a:r>
              <a:rPr lang="en" sz="1200" b="1" u="sng">
                <a:solidFill>
                  <a:schemeClr val="dk1"/>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DM Sans"/>
                <a:ea typeface="DM Sans"/>
                <a:cs typeface="DM Sans"/>
                <a:sym typeface="DM Sans"/>
              </a:rPr>
              <a:t> </a:t>
            </a:r>
            <a:endParaRPr sz="1200" b="1" u="sng">
              <a:solidFill>
                <a:schemeClr val="dk1"/>
              </a:solidFill>
              <a:latin typeface="DM Sans"/>
              <a:ea typeface="DM Sans"/>
              <a:cs typeface="DM Sans"/>
              <a:sym typeface="DM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grpSp>
        <p:nvGrpSpPr>
          <p:cNvPr id="16" name="Google Shape;16;p4"/>
          <p:cNvGrpSpPr/>
          <p:nvPr/>
        </p:nvGrpSpPr>
        <p:grpSpPr>
          <a:xfrm>
            <a:off x="-247298" y="-446215"/>
            <a:ext cx="9638600" cy="6030088"/>
            <a:chOff x="-247298" y="-446215"/>
            <a:chExt cx="9638600" cy="6030088"/>
          </a:xfrm>
        </p:grpSpPr>
        <p:sp>
          <p:nvSpPr>
            <p:cNvPr id="17" name="Google Shape;17;p4"/>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4"/>
          <p:cNvSpPr txBox="1">
            <a:spLocks noGrp="1"/>
          </p:cNvSpPr>
          <p:nvPr>
            <p:ph type="body" idx="1"/>
          </p:nvPr>
        </p:nvSpPr>
        <p:spPr>
          <a:xfrm>
            <a:off x="720000" y="1215751"/>
            <a:ext cx="7704000" cy="39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grpSp>
        <p:nvGrpSpPr>
          <p:cNvPr id="28" name="Google Shape;28;p5"/>
          <p:cNvGrpSpPr/>
          <p:nvPr/>
        </p:nvGrpSpPr>
        <p:grpSpPr>
          <a:xfrm>
            <a:off x="-247298" y="-446215"/>
            <a:ext cx="9638600" cy="6030088"/>
            <a:chOff x="-247298" y="-446215"/>
            <a:chExt cx="9638600" cy="6030088"/>
          </a:xfrm>
        </p:grpSpPr>
        <p:sp>
          <p:nvSpPr>
            <p:cNvPr id="29" name="Google Shape;29;p5"/>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5"/>
          <p:cNvSpPr txBox="1">
            <a:spLocks noGrp="1"/>
          </p:cNvSpPr>
          <p:nvPr>
            <p:ph type="subTitle" idx="1"/>
          </p:nvPr>
        </p:nvSpPr>
        <p:spPr>
          <a:xfrm>
            <a:off x="5055284" y="356257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 name="Google Shape;39;p5"/>
          <p:cNvSpPr txBox="1">
            <a:spLocks noGrp="1"/>
          </p:cNvSpPr>
          <p:nvPr>
            <p:ph type="subTitle" idx="2"/>
          </p:nvPr>
        </p:nvSpPr>
        <p:spPr>
          <a:xfrm>
            <a:off x="1583300" y="356257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 name="Google Shape;40;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1" name="Google Shape;41;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grpSp>
        <p:nvGrpSpPr>
          <p:cNvPr id="43" name="Google Shape;43;p6"/>
          <p:cNvGrpSpPr/>
          <p:nvPr/>
        </p:nvGrpSpPr>
        <p:grpSpPr>
          <a:xfrm>
            <a:off x="-247298" y="-284290"/>
            <a:ext cx="9638600" cy="5868163"/>
            <a:chOff x="-247298" y="-284290"/>
            <a:chExt cx="9638600" cy="5868163"/>
          </a:xfrm>
        </p:grpSpPr>
        <p:sp>
          <p:nvSpPr>
            <p:cNvPr id="44" name="Google Shape;44;p6"/>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10800000" flipH="1">
              <a:off x="-125473" y="12348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800000" flipH="1">
              <a:off x="-125483" y="-2842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10800000" flipH="1">
              <a:off x="8424002" y="12348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10800000" flipH="1">
              <a:off x="8423992" y="-2842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subTitle" idx="1"/>
          </p:nvPr>
        </p:nvSpPr>
        <p:spPr>
          <a:xfrm>
            <a:off x="720000" y="1652075"/>
            <a:ext cx="4294800" cy="2133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4292275" y="1663850"/>
            <a:ext cx="4138500" cy="1815900"/>
          </a:xfrm>
          <a:prstGeom prst="rect">
            <a:avLst/>
          </a:prstGeom>
        </p:spPr>
        <p:txBody>
          <a:bodyPr spcFirstLastPara="1" wrap="square" lIns="91425" tIns="91425" rIns="91425" bIns="91425" anchor="ctr" anchorCtr="0">
            <a:noAutofit/>
          </a:bodyPr>
          <a:lstStyle>
            <a:lvl1pPr lvl="0" algn="l">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3862975" y="1655500"/>
            <a:ext cx="4567800" cy="1161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sz="6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3862975" y="2816925"/>
            <a:ext cx="4567800" cy="67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0"/>
          <p:cNvSpPr>
            <a:spLocks noGrp="1"/>
          </p:cNvSpPr>
          <p:nvPr>
            <p:ph type="pic" idx="2"/>
          </p:nvPr>
        </p:nvSpPr>
        <p:spPr>
          <a:xfrm>
            <a:off x="-25" y="-13725"/>
            <a:ext cx="9144000" cy="5157300"/>
          </a:xfrm>
          <a:prstGeom prst="rect">
            <a:avLst/>
          </a:prstGeom>
          <a:noFill/>
          <a:ln>
            <a:noFill/>
          </a:ln>
        </p:spPr>
      </p:sp>
      <p:sp>
        <p:nvSpPr>
          <p:cNvPr id="63" name="Google Shape;63;p10"/>
          <p:cNvSpPr txBox="1">
            <a:spLocks noGrp="1"/>
          </p:cNvSpPr>
          <p:nvPr>
            <p:ph type="title"/>
          </p:nvPr>
        </p:nvSpPr>
        <p:spPr>
          <a:xfrm>
            <a:off x="720000" y="3942625"/>
            <a:ext cx="7704000" cy="6444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5.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5.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3"/>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300" b="1"/>
              <a:t>Visual Question Answering</a:t>
            </a:r>
            <a:endParaRPr sz="4300" b="1"/>
          </a:p>
          <a:p>
            <a:pPr marL="0" lvl="0" indent="0" algn="l" rtl="0">
              <a:spcBef>
                <a:spcPts val="0"/>
              </a:spcBef>
              <a:spcAft>
                <a:spcPts val="0"/>
              </a:spcAft>
              <a:buNone/>
            </a:pPr>
            <a:r>
              <a:rPr lang="en" sz="4300" b="1"/>
              <a:t>VQA</a:t>
            </a:r>
            <a:r>
              <a:rPr lang="en" b="1"/>
              <a:t> </a:t>
            </a:r>
            <a:br>
              <a:rPr lang="en" b="1"/>
            </a:br>
            <a:endParaRPr sz="2200"/>
          </a:p>
        </p:txBody>
      </p:sp>
      <p:sp>
        <p:nvSpPr>
          <p:cNvPr id="339" name="Google Shape;339;p33"/>
          <p:cNvSpPr txBox="1">
            <a:spLocks noGrp="1"/>
          </p:cNvSpPr>
          <p:nvPr>
            <p:ph type="subTitle" idx="1"/>
          </p:nvPr>
        </p:nvSpPr>
        <p:spPr>
          <a:xfrm>
            <a:off x="713225" y="3541600"/>
            <a:ext cx="41607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Nguyễn Thái Tân 2112256</a:t>
            </a:r>
            <a:endParaRPr/>
          </a:p>
          <a:p>
            <a:pPr marL="0" lvl="0" indent="0" algn="l" rtl="0">
              <a:spcBef>
                <a:spcPts val="0"/>
              </a:spcBef>
              <a:spcAft>
                <a:spcPts val="0"/>
              </a:spcAft>
              <a:buNone/>
            </a:pPr>
            <a:r>
              <a:rPr lang="en"/>
              <a:t>Nguyễn Phúc Minh Quân 2110479</a:t>
            </a:r>
            <a:endParaRPr/>
          </a:p>
          <a:p>
            <a:pPr marL="0" lvl="0" indent="0" algn="l" rtl="0">
              <a:spcBef>
                <a:spcPts val="0"/>
              </a:spcBef>
              <a:spcAft>
                <a:spcPts val="0"/>
              </a:spcAft>
              <a:buNone/>
            </a:pPr>
            <a:r>
              <a:rPr lang="en"/>
              <a:t>Hồ Trọng Nhân 2111899</a:t>
            </a:r>
            <a:endParaRPr/>
          </a:p>
        </p:txBody>
      </p:sp>
      <p:cxnSp>
        <p:nvCxnSpPr>
          <p:cNvPr id="340" name="Google Shape;340;p33"/>
          <p:cNvCxnSpPr/>
          <p:nvPr/>
        </p:nvCxnSpPr>
        <p:spPr>
          <a:xfrm>
            <a:off x="823425" y="987213"/>
            <a:ext cx="373500" cy="0"/>
          </a:xfrm>
          <a:prstGeom prst="straightConnector1">
            <a:avLst/>
          </a:prstGeom>
          <a:noFill/>
          <a:ln w="19050" cap="flat" cmpd="sng">
            <a:solidFill>
              <a:schemeClr val="dk1"/>
            </a:solidFill>
            <a:prstDash val="solid"/>
            <a:round/>
            <a:headEnd type="none" w="med" len="med"/>
            <a:tailEnd type="none" w="med" len="med"/>
          </a:ln>
        </p:spPr>
      </p:cxnSp>
      <p:grpSp>
        <p:nvGrpSpPr>
          <p:cNvPr id="341" name="Google Shape;341;p33"/>
          <p:cNvGrpSpPr/>
          <p:nvPr/>
        </p:nvGrpSpPr>
        <p:grpSpPr>
          <a:xfrm>
            <a:off x="5115337" y="-428624"/>
            <a:ext cx="4275118" cy="6450405"/>
            <a:chOff x="5115337" y="-428624"/>
            <a:chExt cx="4275118" cy="6450405"/>
          </a:xfrm>
        </p:grpSpPr>
        <p:sp>
          <p:nvSpPr>
            <p:cNvPr id="342" name="Google Shape;342;p33"/>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3"/>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3"/>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3"/>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3"/>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3"/>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rot="10800000" flipH="1">
              <a:off x="5983934" y="50536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3"/>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Convolutional Layer</a:t>
            </a:r>
            <a:endParaRPr/>
          </a:p>
        </p:txBody>
      </p:sp>
      <p:pic>
        <p:nvPicPr>
          <p:cNvPr id="646" name="Google Shape;646;p52"/>
          <p:cNvPicPr preferRelativeResize="0"/>
          <p:nvPr/>
        </p:nvPicPr>
        <p:blipFill>
          <a:blip r:embed="rId3">
            <a:alphaModFix/>
          </a:blip>
          <a:stretch>
            <a:fillRect/>
          </a:stretch>
        </p:blipFill>
        <p:spPr>
          <a:xfrm>
            <a:off x="374650" y="1180725"/>
            <a:ext cx="3110150" cy="2982399"/>
          </a:xfrm>
          <a:prstGeom prst="rect">
            <a:avLst/>
          </a:prstGeom>
          <a:noFill/>
          <a:ln>
            <a:noFill/>
          </a:ln>
        </p:spPr>
      </p:pic>
      <p:grpSp>
        <p:nvGrpSpPr>
          <p:cNvPr id="647" name="Google Shape;647;p52"/>
          <p:cNvGrpSpPr/>
          <p:nvPr/>
        </p:nvGrpSpPr>
        <p:grpSpPr>
          <a:xfrm>
            <a:off x="4375937" y="2179606"/>
            <a:ext cx="392133" cy="392155"/>
            <a:chOff x="6727565" y="2635120"/>
            <a:chExt cx="392133" cy="392155"/>
          </a:xfrm>
        </p:grpSpPr>
        <p:sp>
          <p:nvSpPr>
            <p:cNvPr id="648" name="Google Shape;648;p52"/>
            <p:cNvSpPr/>
            <p:nvPr/>
          </p:nvSpPr>
          <p:spPr>
            <a:xfrm>
              <a:off x="6727565" y="2635120"/>
              <a:ext cx="306705" cy="307812"/>
            </a:xfrm>
            <a:custGeom>
              <a:avLst/>
              <a:gdLst/>
              <a:ahLst/>
              <a:cxnLst/>
              <a:rect l="l" t="t" r="r" b="b"/>
              <a:pathLst>
                <a:path w="13571" h="13620" extrusionOk="0">
                  <a:moveTo>
                    <a:pt x="10614" y="1018"/>
                  </a:moveTo>
                  <a:lnTo>
                    <a:pt x="10808" y="1067"/>
                  </a:lnTo>
                  <a:lnTo>
                    <a:pt x="10953" y="1164"/>
                  </a:lnTo>
                  <a:lnTo>
                    <a:pt x="12407" y="2618"/>
                  </a:lnTo>
                  <a:lnTo>
                    <a:pt x="12553" y="2812"/>
                  </a:lnTo>
                  <a:lnTo>
                    <a:pt x="12553" y="2957"/>
                  </a:lnTo>
                  <a:lnTo>
                    <a:pt x="12553" y="3151"/>
                  </a:lnTo>
                  <a:lnTo>
                    <a:pt x="12407" y="3345"/>
                  </a:lnTo>
                  <a:lnTo>
                    <a:pt x="11826" y="3926"/>
                  </a:lnTo>
                  <a:lnTo>
                    <a:pt x="9645" y="1794"/>
                  </a:lnTo>
                  <a:lnTo>
                    <a:pt x="10275" y="1164"/>
                  </a:lnTo>
                  <a:lnTo>
                    <a:pt x="10420" y="1067"/>
                  </a:lnTo>
                  <a:lnTo>
                    <a:pt x="10614" y="1018"/>
                  </a:lnTo>
                  <a:close/>
                  <a:moveTo>
                    <a:pt x="8918" y="2521"/>
                  </a:moveTo>
                  <a:lnTo>
                    <a:pt x="9693" y="3248"/>
                  </a:lnTo>
                  <a:lnTo>
                    <a:pt x="3150" y="9742"/>
                  </a:lnTo>
                  <a:lnTo>
                    <a:pt x="2424" y="9015"/>
                  </a:lnTo>
                  <a:lnTo>
                    <a:pt x="8918" y="2521"/>
                  </a:lnTo>
                  <a:close/>
                  <a:moveTo>
                    <a:pt x="10372" y="3975"/>
                  </a:moveTo>
                  <a:lnTo>
                    <a:pt x="11099" y="4653"/>
                  </a:lnTo>
                  <a:lnTo>
                    <a:pt x="4556" y="11148"/>
                  </a:lnTo>
                  <a:lnTo>
                    <a:pt x="3877" y="10469"/>
                  </a:lnTo>
                  <a:lnTo>
                    <a:pt x="10372" y="3975"/>
                  </a:lnTo>
                  <a:close/>
                  <a:moveTo>
                    <a:pt x="1939" y="9984"/>
                  </a:moveTo>
                  <a:lnTo>
                    <a:pt x="3635" y="11632"/>
                  </a:lnTo>
                  <a:lnTo>
                    <a:pt x="1260" y="12359"/>
                  </a:lnTo>
                  <a:lnTo>
                    <a:pt x="1260" y="12359"/>
                  </a:lnTo>
                  <a:lnTo>
                    <a:pt x="1939" y="9984"/>
                  </a:lnTo>
                  <a:close/>
                  <a:moveTo>
                    <a:pt x="10614" y="1"/>
                  </a:moveTo>
                  <a:lnTo>
                    <a:pt x="10323" y="49"/>
                  </a:lnTo>
                  <a:lnTo>
                    <a:pt x="10033" y="98"/>
                  </a:lnTo>
                  <a:lnTo>
                    <a:pt x="9790" y="243"/>
                  </a:lnTo>
                  <a:lnTo>
                    <a:pt x="9548" y="437"/>
                  </a:lnTo>
                  <a:lnTo>
                    <a:pt x="8579" y="1406"/>
                  </a:lnTo>
                  <a:lnTo>
                    <a:pt x="1357" y="8676"/>
                  </a:lnTo>
                  <a:lnTo>
                    <a:pt x="1260" y="8773"/>
                  </a:lnTo>
                  <a:lnTo>
                    <a:pt x="1212" y="8870"/>
                  </a:lnTo>
                  <a:lnTo>
                    <a:pt x="49" y="12989"/>
                  </a:lnTo>
                  <a:lnTo>
                    <a:pt x="0" y="13086"/>
                  </a:lnTo>
                  <a:lnTo>
                    <a:pt x="49" y="13232"/>
                  </a:lnTo>
                  <a:lnTo>
                    <a:pt x="97" y="13377"/>
                  </a:lnTo>
                  <a:lnTo>
                    <a:pt x="194" y="13474"/>
                  </a:lnTo>
                  <a:lnTo>
                    <a:pt x="291" y="13571"/>
                  </a:lnTo>
                  <a:lnTo>
                    <a:pt x="388" y="13619"/>
                  </a:lnTo>
                  <a:lnTo>
                    <a:pt x="533" y="13619"/>
                  </a:lnTo>
                  <a:lnTo>
                    <a:pt x="679" y="13571"/>
                  </a:lnTo>
                  <a:lnTo>
                    <a:pt x="4701" y="12359"/>
                  </a:lnTo>
                  <a:lnTo>
                    <a:pt x="4798" y="12359"/>
                  </a:lnTo>
                  <a:lnTo>
                    <a:pt x="4944" y="12262"/>
                  </a:lnTo>
                  <a:lnTo>
                    <a:pt x="13134" y="4023"/>
                  </a:lnTo>
                  <a:lnTo>
                    <a:pt x="13328" y="3781"/>
                  </a:lnTo>
                  <a:lnTo>
                    <a:pt x="13474" y="3539"/>
                  </a:lnTo>
                  <a:lnTo>
                    <a:pt x="13570" y="3248"/>
                  </a:lnTo>
                  <a:lnTo>
                    <a:pt x="13570" y="2957"/>
                  </a:lnTo>
                  <a:lnTo>
                    <a:pt x="13570" y="2715"/>
                  </a:lnTo>
                  <a:lnTo>
                    <a:pt x="13474" y="2424"/>
                  </a:lnTo>
                  <a:lnTo>
                    <a:pt x="13328" y="2133"/>
                  </a:lnTo>
                  <a:lnTo>
                    <a:pt x="13134" y="1939"/>
                  </a:lnTo>
                  <a:lnTo>
                    <a:pt x="11680" y="437"/>
                  </a:lnTo>
                  <a:lnTo>
                    <a:pt x="11438" y="243"/>
                  </a:lnTo>
                  <a:lnTo>
                    <a:pt x="11196" y="98"/>
                  </a:lnTo>
                  <a:lnTo>
                    <a:pt x="10905" y="49"/>
                  </a:lnTo>
                  <a:lnTo>
                    <a:pt x="10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2"/>
            <p:cNvSpPr/>
            <p:nvPr/>
          </p:nvSpPr>
          <p:spPr>
            <a:xfrm>
              <a:off x="6911575" y="2816937"/>
              <a:ext cx="208123" cy="210338"/>
            </a:xfrm>
            <a:custGeom>
              <a:avLst/>
              <a:gdLst/>
              <a:ahLst/>
              <a:cxnLst/>
              <a:rect l="l" t="t" r="r" b="b"/>
              <a:pathLst>
                <a:path w="9209" h="9307" extrusionOk="0">
                  <a:moveTo>
                    <a:pt x="5138" y="1019"/>
                  </a:moveTo>
                  <a:lnTo>
                    <a:pt x="5138" y="1649"/>
                  </a:lnTo>
                  <a:lnTo>
                    <a:pt x="5138" y="1794"/>
                  </a:lnTo>
                  <a:lnTo>
                    <a:pt x="5235" y="1939"/>
                  </a:lnTo>
                  <a:lnTo>
                    <a:pt x="5332" y="2036"/>
                  </a:lnTo>
                  <a:lnTo>
                    <a:pt x="5477" y="2133"/>
                  </a:lnTo>
                  <a:lnTo>
                    <a:pt x="5962" y="2327"/>
                  </a:lnTo>
                  <a:lnTo>
                    <a:pt x="6349" y="2666"/>
                  </a:lnTo>
                  <a:lnTo>
                    <a:pt x="6495" y="2763"/>
                  </a:lnTo>
                  <a:lnTo>
                    <a:pt x="6834" y="2763"/>
                  </a:lnTo>
                  <a:lnTo>
                    <a:pt x="6979" y="2715"/>
                  </a:lnTo>
                  <a:lnTo>
                    <a:pt x="7512" y="2376"/>
                  </a:lnTo>
                  <a:lnTo>
                    <a:pt x="7997" y="3296"/>
                  </a:lnTo>
                  <a:lnTo>
                    <a:pt x="7464" y="3587"/>
                  </a:lnTo>
                  <a:lnTo>
                    <a:pt x="7367" y="3684"/>
                  </a:lnTo>
                  <a:lnTo>
                    <a:pt x="7270" y="3830"/>
                  </a:lnTo>
                  <a:lnTo>
                    <a:pt x="7222" y="3975"/>
                  </a:lnTo>
                  <a:lnTo>
                    <a:pt x="7222" y="4120"/>
                  </a:lnTo>
                  <a:lnTo>
                    <a:pt x="7270" y="4653"/>
                  </a:lnTo>
                  <a:lnTo>
                    <a:pt x="7222" y="5187"/>
                  </a:lnTo>
                  <a:lnTo>
                    <a:pt x="7222" y="5332"/>
                  </a:lnTo>
                  <a:lnTo>
                    <a:pt x="7270" y="5477"/>
                  </a:lnTo>
                  <a:lnTo>
                    <a:pt x="7367" y="5623"/>
                  </a:lnTo>
                  <a:lnTo>
                    <a:pt x="7464" y="5720"/>
                  </a:lnTo>
                  <a:lnTo>
                    <a:pt x="7997" y="6010"/>
                  </a:lnTo>
                  <a:lnTo>
                    <a:pt x="7512" y="6931"/>
                  </a:lnTo>
                  <a:lnTo>
                    <a:pt x="6979" y="6592"/>
                  </a:lnTo>
                  <a:lnTo>
                    <a:pt x="6834" y="6544"/>
                  </a:lnTo>
                  <a:lnTo>
                    <a:pt x="6495" y="6544"/>
                  </a:lnTo>
                  <a:lnTo>
                    <a:pt x="6349" y="6640"/>
                  </a:lnTo>
                  <a:lnTo>
                    <a:pt x="5962" y="6980"/>
                  </a:lnTo>
                  <a:lnTo>
                    <a:pt x="5477" y="7174"/>
                  </a:lnTo>
                  <a:lnTo>
                    <a:pt x="5332" y="7271"/>
                  </a:lnTo>
                  <a:lnTo>
                    <a:pt x="5235" y="7367"/>
                  </a:lnTo>
                  <a:lnTo>
                    <a:pt x="5138" y="7513"/>
                  </a:lnTo>
                  <a:lnTo>
                    <a:pt x="5138" y="7658"/>
                  </a:lnTo>
                  <a:lnTo>
                    <a:pt x="5138" y="8288"/>
                  </a:lnTo>
                  <a:lnTo>
                    <a:pt x="4120" y="8288"/>
                  </a:lnTo>
                  <a:lnTo>
                    <a:pt x="4120" y="7658"/>
                  </a:lnTo>
                  <a:lnTo>
                    <a:pt x="4071" y="7513"/>
                  </a:lnTo>
                  <a:lnTo>
                    <a:pt x="4023" y="7367"/>
                  </a:lnTo>
                  <a:lnTo>
                    <a:pt x="3926" y="7271"/>
                  </a:lnTo>
                  <a:lnTo>
                    <a:pt x="3781" y="7174"/>
                  </a:lnTo>
                  <a:lnTo>
                    <a:pt x="3296" y="6980"/>
                  </a:lnTo>
                  <a:lnTo>
                    <a:pt x="2860" y="6640"/>
                  </a:lnTo>
                  <a:lnTo>
                    <a:pt x="2714" y="6544"/>
                  </a:lnTo>
                  <a:lnTo>
                    <a:pt x="2424" y="6544"/>
                  </a:lnTo>
                  <a:lnTo>
                    <a:pt x="2278" y="6592"/>
                  </a:lnTo>
                  <a:lnTo>
                    <a:pt x="1745" y="6931"/>
                  </a:lnTo>
                  <a:lnTo>
                    <a:pt x="1212" y="6010"/>
                  </a:lnTo>
                  <a:lnTo>
                    <a:pt x="1745" y="5720"/>
                  </a:lnTo>
                  <a:lnTo>
                    <a:pt x="1891" y="5623"/>
                  </a:lnTo>
                  <a:lnTo>
                    <a:pt x="1987" y="5477"/>
                  </a:lnTo>
                  <a:lnTo>
                    <a:pt x="2036" y="5332"/>
                  </a:lnTo>
                  <a:lnTo>
                    <a:pt x="1987" y="5187"/>
                  </a:lnTo>
                  <a:lnTo>
                    <a:pt x="1939" y="4653"/>
                  </a:lnTo>
                  <a:lnTo>
                    <a:pt x="1987" y="4120"/>
                  </a:lnTo>
                  <a:lnTo>
                    <a:pt x="2036" y="3975"/>
                  </a:lnTo>
                  <a:lnTo>
                    <a:pt x="1987" y="3830"/>
                  </a:lnTo>
                  <a:lnTo>
                    <a:pt x="1891" y="3684"/>
                  </a:lnTo>
                  <a:lnTo>
                    <a:pt x="1745" y="3587"/>
                  </a:lnTo>
                  <a:lnTo>
                    <a:pt x="1212" y="3296"/>
                  </a:lnTo>
                  <a:lnTo>
                    <a:pt x="1745" y="2376"/>
                  </a:lnTo>
                  <a:lnTo>
                    <a:pt x="2278" y="2715"/>
                  </a:lnTo>
                  <a:lnTo>
                    <a:pt x="2424" y="2763"/>
                  </a:lnTo>
                  <a:lnTo>
                    <a:pt x="2714" y="2763"/>
                  </a:lnTo>
                  <a:lnTo>
                    <a:pt x="2860" y="2666"/>
                  </a:lnTo>
                  <a:lnTo>
                    <a:pt x="3296" y="2327"/>
                  </a:lnTo>
                  <a:lnTo>
                    <a:pt x="3781" y="2133"/>
                  </a:lnTo>
                  <a:lnTo>
                    <a:pt x="3926" y="2036"/>
                  </a:lnTo>
                  <a:lnTo>
                    <a:pt x="4023" y="1939"/>
                  </a:lnTo>
                  <a:lnTo>
                    <a:pt x="4071" y="1794"/>
                  </a:lnTo>
                  <a:lnTo>
                    <a:pt x="4120" y="1649"/>
                  </a:lnTo>
                  <a:lnTo>
                    <a:pt x="4120" y="1019"/>
                  </a:lnTo>
                  <a:close/>
                  <a:moveTo>
                    <a:pt x="3587" y="1"/>
                  </a:moveTo>
                  <a:lnTo>
                    <a:pt x="3393" y="49"/>
                  </a:lnTo>
                  <a:lnTo>
                    <a:pt x="3248" y="146"/>
                  </a:lnTo>
                  <a:lnTo>
                    <a:pt x="3151" y="292"/>
                  </a:lnTo>
                  <a:lnTo>
                    <a:pt x="3102" y="534"/>
                  </a:lnTo>
                  <a:lnTo>
                    <a:pt x="3102" y="1309"/>
                  </a:lnTo>
                  <a:lnTo>
                    <a:pt x="2763" y="1455"/>
                  </a:lnTo>
                  <a:lnTo>
                    <a:pt x="2472" y="1649"/>
                  </a:lnTo>
                  <a:lnTo>
                    <a:pt x="1794" y="1261"/>
                  </a:lnTo>
                  <a:lnTo>
                    <a:pt x="1600" y="1212"/>
                  </a:lnTo>
                  <a:lnTo>
                    <a:pt x="1406" y="1212"/>
                  </a:lnTo>
                  <a:lnTo>
                    <a:pt x="1212" y="1309"/>
                  </a:lnTo>
                  <a:lnTo>
                    <a:pt x="1115" y="1455"/>
                  </a:lnTo>
                  <a:lnTo>
                    <a:pt x="97" y="3199"/>
                  </a:lnTo>
                  <a:lnTo>
                    <a:pt x="0" y="3393"/>
                  </a:lnTo>
                  <a:lnTo>
                    <a:pt x="49" y="3587"/>
                  </a:lnTo>
                  <a:lnTo>
                    <a:pt x="97" y="3781"/>
                  </a:lnTo>
                  <a:lnTo>
                    <a:pt x="243" y="3926"/>
                  </a:lnTo>
                  <a:lnTo>
                    <a:pt x="970" y="4314"/>
                  </a:lnTo>
                  <a:lnTo>
                    <a:pt x="921" y="4653"/>
                  </a:lnTo>
                  <a:lnTo>
                    <a:pt x="970" y="4993"/>
                  </a:lnTo>
                  <a:lnTo>
                    <a:pt x="243" y="5429"/>
                  </a:lnTo>
                  <a:lnTo>
                    <a:pt x="97" y="5526"/>
                  </a:lnTo>
                  <a:lnTo>
                    <a:pt x="49" y="5720"/>
                  </a:lnTo>
                  <a:lnTo>
                    <a:pt x="0" y="5914"/>
                  </a:lnTo>
                  <a:lnTo>
                    <a:pt x="97" y="6107"/>
                  </a:lnTo>
                  <a:lnTo>
                    <a:pt x="1115" y="7852"/>
                  </a:lnTo>
                  <a:lnTo>
                    <a:pt x="1212" y="7997"/>
                  </a:lnTo>
                  <a:lnTo>
                    <a:pt x="1406" y="8094"/>
                  </a:lnTo>
                  <a:lnTo>
                    <a:pt x="1600" y="8094"/>
                  </a:lnTo>
                  <a:lnTo>
                    <a:pt x="1794" y="8046"/>
                  </a:lnTo>
                  <a:lnTo>
                    <a:pt x="2472" y="7658"/>
                  </a:lnTo>
                  <a:lnTo>
                    <a:pt x="2763" y="7852"/>
                  </a:lnTo>
                  <a:lnTo>
                    <a:pt x="3102" y="7997"/>
                  </a:lnTo>
                  <a:lnTo>
                    <a:pt x="3102" y="8773"/>
                  </a:lnTo>
                  <a:lnTo>
                    <a:pt x="3151" y="9015"/>
                  </a:lnTo>
                  <a:lnTo>
                    <a:pt x="3248" y="9161"/>
                  </a:lnTo>
                  <a:lnTo>
                    <a:pt x="3393" y="9258"/>
                  </a:lnTo>
                  <a:lnTo>
                    <a:pt x="3587" y="9306"/>
                  </a:lnTo>
                  <a:lnTo>
                    <a:pt x="5622" y="9306"/>
                  </a:lnTo>
                  <a:lnTo>
                    <a:pt x="5816" y="9258"/>
                  </a:lnTo>
                  <a:lnTo>
                    <a:pt x="6010" y="9161"/>
                  </a:lnTo>
                  <a:lnTo>
                    <a:pt x="6107" y="9015"/>
                  </a:lnTo>
                  <a:lnTo>
                    <a:pt x="6155" y="8773"/>
                  </a:lnTo>
                  <a:lnTo>
                    <a:pt x="6155" y="7997"/>
                  </a:lnTo>
                  <a:lnTo>
                    <a:pt x="6446" y="7852"/>
                  </a:lnTo>
                  <a:lnTo>
                    <a:pt x="6737" y="7658"/>
                  </a:lnTo>
                  <a:lnTo>
                    <a:pt x="7464" y="8046"/>
                  </a:lnTo>
                  <a:lnTo>
                    <a:pt x="7609" y="8094"/>
                  </a:lnTo>
                  <a:lnTo>
                    <a:pt x="7803" y="8094"/>
                  </a:lnTo>
                  <a:lnTo>
                    <a:pt x="7997" y="7997"/>
                  </a:lnTo>
                  <a:lnTo>
                    <a:pt x="8143" y="7852"/>
                  </a:lnTo>
                  <a:lnTo>
                    <a:pt x="9160" y="6107"/>
                  </a:lnTo>
                  <a:lnTo>
                    <a:pt x="9209" y="5914"/>
                  </a:lnTo>
                  <a:lnTo>
                    <a:pt x="9209" y="5720"/>
                  </a:lnTo>
                  <a:lnTo>
                    <a:pt x="9112" y="5526"/>
                  </a:lnTo>
                  <a:lnTo>
                    <a:pt x="8966" y="5429"/>
                  </a:lnTo>
                  <a:lnTo>
                    <a:pt x="8288" y="4993"/>
                  </a:lnTo>
                  <a:lnTo>
                    <a:pt x="8288" y="4653"/>
                  </a:lnTo>
                  <a:lnTo>
                    <a:pt x="8288" y="4314"/>
                  </a:lnTo>
                  <a:lnTo>
                    <a:pt x="8966" y="3926"/>
                  </a:lnTo>
                  <a:lnTo>
                    <a:pt x="9112" y="3781"/>
                  </a:lnTo>
                  <a:lnTo>
                    <a:pt x="9209" y="3587"/>
                  </a:lnTo>
                  <a:lnTo>
                    <a:pt x="9209" y="3393"/>
                  </a:lnTo>
                  <a:lnTo>
                    <a:pt x="9160" y="3199"/>
                  </a:lnTo>
                  <a:lnTo>
                    <a:pt x="8143" y="1455"/>
                  </a:lnTo>
                  <a:lnTo>
                    <a:pt x="7997" y="1309"/>
                  </a:lnTo>
                  <a:lnTo>
                    <a:pt x="7803" y="1212"/>
                  </a:lnTo>
                  <a:lnTo>
                    <a:pt x="7609" y="1212"/>
                  </a:lnTo>
                  <a:lnTo>
                    <a:pt x="7464" y="1261"/>
                  </a:lnTo>
                  <a:lnTo>
                    <a:pt x="6737" y="1649"/>
                  </a:lnTo>
                  <a:lnTo>
                    <a:pt x="6446" y="1455"/>
                  </a:lnTo>
                  <a:lnTo>
                    <a:pt x="6155" y="1309"/>
                  </a:lnTo>
                  <a:lnTo>
                    <a:pt x="6155" y="534"/>
                  </a:lnTo>
                  <a:lnTo>
                    <a:pt x="6107" y="292"/>
                  </a:lnTo>
                  <a:lnTo>
                    <a:pt x="6010" y="146"/>
                  </a:lnTo>
                  <a:lnTo>
                    <a:pt x="5816" y="49"/>
                  </a:lnTo>
                  <a:lnTo>
                    <a:pt x="5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2"/>
            <p:cNvSpPr/>
            <p:nvPr/>
          </p:nvSpPr>
          <p:spPr>
            <a:xfrm>
              <a:off x="6981680" y="2888149"/>
              <a:ext cx="69020" cy="67913"/>
            </a:xfrm>
            <a:custGeom>
              <a:avLst/>
              <a:gdLst/>
              <a:ahLst/>
              <a:cxnLst/>
              <a:rect l="l" t="t" r="r" b="b"/>
              <a:pathLst>
                <a:path w="3054" h="3005" extrusionOk="0">
                  <a:moveTo>
                    <a:pt x="1696" y="1018"/>
                  </a:moveTo>
                  <a:lnTo>
                    <a:pt x="1890" y="1163"/>
                  </a:lnTo>
                  <a:lnTo>
                    <a:pt x="1987" y="1309"/>
                  </a:lnTo>
                  <a:lnTo>
                    <a:pt x="2036" y="1502"/>
                  </a:lnTo>
                  <a:lnTo>
                    <a:pt x="1987" y="1696"/>
                  </a:lnTo>
                  <a:lnTo>
                    <a:pt x="1890" y="1842"/>
                  </a:lnTo>
                  <a:lnTo>
                    <a:pt x="1696" y="1987"/>
                  </a:lnTo>
                  <a:lnTo>
                    <a:pt x="1309" y="1987"/>
                  </a:lnTo>
                  <a:lnTo>
                    <a:pt x="1163" y="1842"/>
                  </a:lnTo>
                  <a:lnTo>
                    <a:pt x="1066" y="1696"/>
                  </a:lnTo>
                  <a:lnTo>
                    <a:pt x="1018" y="1502"/>
                  </a:lnTo>
                  <a:lnTo>
                    <a:pt x="1066" y="1309"/>
                  </a:lnTo>
                  <a:lnTo>
                    <a:pt x="1163" y="1163"/>
                  </a:lnTo>
                  <a:lnTo>
                    <a:pt x="1309" y="1018"/>
                  </a:lnTo>
                  <a:close/>
                  <a:moveTo>
                    <a:pt x="1212" y="0"/>
                  </a:moveTo>
                  <a:lnTo>
                    <a:pt x="921" y="97"/>
                  </a:lnTo>
                  <a:lnTo>
                    <a:pt x="679" y="242"/>
                  </a:lnTo>
                  <a:lnTo>
                    <a:pt x="436" y="436"/>
                  </a:lnTo>
                  <a:lnTo>
                    <a:pt x="242" y="630"/>
                  </a:lnTo>
                  <a:lnTo>
                    <a:pt x="97" y="921"/>
                  </a:lnTo>
                  <a:lnTo>
                    <a:pt x="0" y="1212"/>
                  </a:lnTo>
                  <a:lnTo>
                    <a:pt x="0" y="1502"/>
                  </a:lnTo>
                  <a:lnTo>
                    <a:pt x="0" y="1793"/>
                  </a:lnTo>
                  <a:lnTo>
                    <a:pt x="97" y="2084"/>
                  </a:lnTo>
                  <a:lnTo>
                    <a:pt x="242" y="2375"/>
                  </a:lnTo>
                  <a:lnTo>
                    <a:pt x="436" y="2569"/>
                  </a:lnTo>
                  <a:lnTo>
                    <a:pt x="679" y="2763"/>
                  </a:lnTo>
                  <a:lnTo>
                    <a:pt x="921" y="2908"/>
                  </a:lnTo>
                  <a:lnTo>
                    <a:pt x="1212" y="3005"/>
                  </a:lnTo>
                  <a:lnTo>
                    <a:pt x="1842" y="3005"/>
                  </a:lnTo>
                  <a:lnTo>
                    <a:pt x="2084" y="2908"/>
                  </a:lnTo>
                  <a:lnTo>
                    <a:pt x="2375" y="2763"/>
                  </a:lnTo>
                  <a:lnTo>
                    <a:pt x="2569" y="2569"/>
                  </a:lnTo>
                  <a:lnTo>
                    <a:pt x="2763" y="2375"/>
                  </a:lnTo>
                  <a:lnTo>
                    <a:pt x="2908" y="2084"/>
                  </a:lnTo>
                  <a:lnTo>
                    <a:pt x="3005" y="1793"/>
                  </a:lnTo>
                  <a:lnTo>
                    <a:pt x="3053" y="1502"/>
                  </a:lnTo>
                  <a:lnTo>
                    <a:pt x="3005" y="1212"/>
                  </a:lnTo>
                  <a:lnTo>
                    <a:pt x="2908" y="921"/>
                  </a:lnTo>
                  <a:lnTo>
                    <a:pt x="2763" y="630"/>
                  </a:lnTo>
                  <a:lnTo>
                    <a:pt x="2569" y="436"/>
                  </a:lnTo>
                  <a:lnTo>
                    <a:pt x="2375" y="242"/>
                  </a:lnTo>
                  <a:lnTo>
                    <a:pt x="2084" y="97"/>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52"/>
          <p:cNvSpPr txBox="1"/>
          <p:nvPr/>
        </p:nvSpPr>
        <p:spPr>
          <a:xfrm>
            <a:off x="5178950" y="2067875"/>
            <a:ext cx="3883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Bao gồm một tập hợp các bộ lọc (filter) mà có thể coi là ma trận hai chiều.</a:t>
            </a:r>
            <a:endParaRPr sz="15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Convolutional Layer</a:t>
            </a:r>
            <a:endParaRPr/>
          </a:p>
        </p:txBody>
      </p:sp>
      <p:pic>
        <p:nvPicPr>
          <p:cNvPr id="657" name="Google Shape;657;p53"/>
          <p:cNvPicPr preferRelativeResize="0"/>
          <p:nvPr/>
        </p:nvPicPr>
        <p:blipFill>
          <a:blip r:embed="rId3">
            <a:alphaModFix/>
          </a:blip>
          <a:stretch>
            <a:fillRect/>
          </a:stretch>
        </p:blipFill>
        <p:spPr>
          <a:xfrm>
            <a:off x="247650" y="1189375"/>
            <a:ext cx="5703074" cy="2764750"/>
          </a:xfrm>
          <a:prstGeom prst="rect">
            <a:avLst/>
          </a:prstGeom>
          <a:noFill/>
          <a:ln>
            <a:noFill/>
          </a:ln>
        </p:spPr>
      </p:pic>
      <p:pic>
        <p:nvPicPr>
          <p:cNvPr id="658" name="Google Shape;658;p53"/>
          <p:cNvPicPr preferRelativeResize="0"/>
          <p:nvPr/>
        </p:nvPicPr>
        <p:blipFill>
          <a:blip r:embed="rId4">
            <a:alphaModFix/>
          </a:blip>
          <a:stretch>
            <a:fillRect/>
          </a:stretch>
        </p:blipFill>
        <p:spPr>
          <a:xfrm>
            <a:off x="6716975" y="1638225"/>
            <a:ext cx="1964250" cy="1867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Convolutional Layer</a:t>
            </a:r>
            <a:endParaRPr/>
          </a:p>
        </p:txBody>
      </p:sp>
      <p:pic>
        <p:nvPicPr>
          <p:cNvPr id="664" name="Google Shape;664;p54"/>
          <p:cNvPicPr preferRelativeResize="0"/>
          <p:nvPr/>
        </p:nvPicPr>
        <p:blipFill>
          <a:blip r:embed="rId3">
            <a:alphaModFix/>
          </a:blip>
          <a:stretch>
            <a:fillRect/>
          </a:stretch>
        </p:blipFill>
        <p:spPr>
          <a:xfrm>
            <a:off x="1452550" y="1181100"/>
            <a:ext cx="6238875" cy="2590800"/>
          </a:xfrm>
          <a:prstGeom prst="rect">
            <a:avLst/>
          </a:prstGeom>
          <a:noFill/>
          <a:ln>
            <a:noFill/>
          </a:ln>
        </p:spPr>
      </p:pic>
      <p:sp>
        <p:nvSpPr>
          <p:cNvPr id="665" name="Google Shape;665;p54"/>
          <p:cNvSpPr txBox="1"/>
          <p:nvPr/>
        </p:nvSpPr>
        <p:spPr>
          <a:xfrm>
            <a:off x="1336375" y="4036375"/>
            <a:ext cx="7332600" cy="1108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Char char="●"/>
            </a:pPr>
            <a:r>
              <a:rPr lang="en" sz="1500">
                <a:solidFill>
                  <a:schemeClr val="dk1"/>
                </a:solidFill>
              </a:rPr>
              <a:t>Một pixel sáng (một pixel có giá trị cao) trong hình ảnh đầu ra cho biết có một cạnh mạnh xung quanh đó trong ảnh gốc. </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Convolution giúp chúng ta tìm kiếm các đặc điểm hình ảnh cục bộ cụ thể (như các cạnh) mà chúng ta có thể sử dụng sau này trong mạng</a:t>
            </a:r>
            <a:endParaRPr sz="15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Padding</a:t>
            </a:r>
            <a:endParaRPr/>
          </a:p>
        </p:txBody>
      </p:sp>
      <p:sp>
        <p:nvSpPr>
          <p:cNvPr id="671" name="Google Shape;671;p55"/>
          <p:cNvSpPr txBox="1"/>
          <p:nvPr/>
        </p:nvSpPr>
        <p:spPr>
          <a:xfrm>
            <a:off x="1555350" y="4036375"/>
            <a:ext cx="60333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Thêm các số 0 xung quanh hình ảnh để có thể phủ bộ lọc ở nhiều vị trí hơn, để ma trận biểu diễn hình ảnh đầu ra có cùng kích thước với ma trận biểu diễn hình ảnh ban đầu</a:t>
            </a:r>
            <a:endParaRPr sz="1500">
              <a:solidFill>
                <a:schemeClr val="dk1"/>
              </a:solidFill>
            </a:endParaRPr>
          </a:p>
        </p:txBody>
      </p:sp>
      <p:pic>
        <p:nvPicPr>
          <p:cNvPr id="672" name="Google Shape;672;p55"/>
          <p:cNvPicPr preferRelativeResize="0"/>
          <p:nvPr/>
        </p:nvPicPr>
        <p:blipFill>
          <a:blip r:embed="rId3">
            <a:alphaModFix/>
          </a:blip>
          <a:stretch>
            <a:fillRect/>
          </a:stretch>
        </p:blipFill>
        <p:spPr>
          <a:xfrm>
            <a:off x="1739900" y="1214825"/>
            <a:ext cx="5409667" cy="2713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Pooling</a:t>
            </a:r>
            <a:endParaRPr/>
          </a:p>
        </p:txBody>
      </p:sp>
      <p:sp>
        <p:nvSpPr>
          <p:cNvPr id="678" name="Google Shape;678;p56"/>
          <p:cNvSpPr txBox="1"/>
          <p:nvPr/>
        </p:nvSpPr>
        <p:spPr>
          <a:xfrm>
            <a:off x="6206650" y="1170125"/>
            <a:ext cx="3022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Các pixel lân cận trong hình ảnh có xu hướng có các giá trị tương tự nhau =&gt; một số thông tin trong ma trận đầu ra có thể dư thừa.</a:t>
            </a:r>
            <a:endParaRPr sz="1500">
              <a:solidFill>
                <a:schemeClr val="dk1"/>
              </a:solidFill>
            </a:endParaRPr>
          </a:p>
        </p:txBody>
      </p:sp>
      <p:pic>
        <p:nvPicPr>
          <p:cNvPr id="679" name="Google Shape;679;p56"/>
          <p:cNvPicPr preferRelativeResize="0"/>
          <p:nvPr/>
        </p:nvPicPr>
        <p:blipFill>
          <a:blip r:embed="rId3">
            <a:alphaModFix/>
          </a:blip>
          <a:stretch>
            <a:fillRect/>
          </a:stretch>
        </p:blipFill>
        <p:spPr>
          <a:xfrm>
            <a:off x="194750" y="1170125"/>
            <a:ext cx="4777080" cy="2713850"/>
          </a:xfrm>
          <a:prstGeom prst="rect">
            <a:avLst/>
          </a:prstGeom>
          <a:noFill/>
          <a:ln>
            <a:noFill/>
          </a:ln>
        </p:spPr>
      </p:pic>
      <p:grpSp>
        <p:nvGrpSpPr>
          <p:cNvPr id="680" name="Google Shape;680;p56"/>
          <p:cNvGrpSpPr/>
          <p:nvPr/>
        </p:nvGrpSpPr>
        <p:grpSpPr>
          <a:xfrm>
            <a:off x="5550687" y="1269456"/>
            <a:ext cx="392133" cy="392155"/>
            <a:chOff x="6727565" y="2635120"/>
            <a:chExt cx="392133" cy="392155"/>
          </a:xfrm>
        </p:grpSpPr>
        <p:sp>
          <p:nvSpPr>
            <p:cNvPr id="681" name="Google Shape;681;p56"/>
            <p:cNvSpPr/>
            <p:nvPr/>
          </p:nvSpPr>
          <p:spPr>
            <a:xfrm>
              <a:off x="6727565" y="2635120"/>
              <a:ext cx="306705" cy="307812"/>
            </a:xfrm>
            <a:custGeom>
              <a:avLst/>
              <a:gdLst/>
              <a:ahLst/>
              <a:cxnLst/>
              <a:rect l="l" t="t" r="r" b="b"/>
              <a:pathLst>
                <a:path w="13571" h="13620" extrusionOk="0">
                  <a:moveTo>
                    <a:pt x="10614" y="1018"/>
                  </a:moveTo>
                  <a:lnTo>
                    <a:pt x="10808" y="1067"/>
                  </a:lnTo>
                  <a:lnTo>
                    <a:pt x="10953" y="1164"/>
                  </a:lnTo>
                  <a:lnTo>
                    <a:pt x="12407" y="2618"/>
                  </a:lnTo>
                  <a:lnTo>
                    <a:pt x="12553" y="2812"/>
                  </a:lnTo>
                  <a:lnTo>
                    <a:pt x="12553" y="2957"/>
                  </a:lnTo>
                  <a:lnTo>
                    <a:pt x="12553" y="3151"/>
                  </a:lnTo>
                  <a:lnTo>
                    <a:pt x="12407" y="3345"/>
                  </a:lnTo>
                  <a:lnTo>
                    <a:pt x="11826" y="3926"/>
                  </a:lnTo>
                  <a:lnTo>
                    <a:pt x="9645" y="1794"/>
                  </a:lnTo>
                  <a:lnTo>
                    <a:pt x="10275" y="1164"/>
                  </a:lnTo>
                  <a:lnTo>
                    <a:pt x="10420" y="1067"/>
                  </a:lnTo>
                  <a:lnTo>
                    <a:pt x="10614" y="1018"/>
                  </a:lnTo>
                  <a:close/>
                  <a:moveTo>
                    <a:pt x="8918" y="2521"/>
                  </a:moveTo>
                  <a:lnTo>
                    <a:pt x="9693" y="3248"/>
                  </a:lnTo>
                  <a:lnTo>
                    <a:pt x="3150" y="9742"/>
                  </a:lnTo>
                  <a:lnTo>
                    <a:pt x="2424" y="9015"/>
                  </a:lnTo>
                  <a:lnTo>
                    <a:pt x="8918" y="2521"/>
                  </a:lnTo>
                  <a:close/>
                  <a:moveTo>
                    <a:pt x="10372" y="3975"/>
                  </a:moveTo>
                  <a:lnTo>
                    <a:pt x="11099" y="4653"/>
                  </a:lnTo>
                  <a:lnTo>
                    <a:pt x="4556" y="11148"/>
                  </a:lnTo>
                  <a:lnTo>
                    <a:pt x="3877" y="10469"/>
                  </a:lnTo>
                  <a:lnTo>
                    <a:pt x="10372" y="3975"/>
                  </a:lnTo>
                  <a:close/>
                  <a:moveTo>
                    <a:pt x="1939" y="9984"/>
                  </a:moveTo>
                  <a:lnTo>
                    <a:pt x="3635" y="11632"/>
                  </a:lnTo>
                  <a:lnTo>
                    <a:pt x="1260" y="12359"/>
                  </a:lnTo>
                  <a:lnTo>
                    <a:pt x="1260" y="12359"/>
                  </a:lnTo>
                  <a:lnTo>
                    <a:pt x="1939" y="9984"/>
                  </a:lnTo>
                  <a:close/>
                  <a:moveTo>
                    <a:pt x="10614" y="1"/>
                  </a:moveTo>
                  <a:lnTo>
                    <a:pt x="10323" y="49"/>
                  </a:lnTo>
                  <a:lnTo>
                    <a:pt x="10033" y="98"/>
                  </a:lnTo>
                  <a:lnTo>
                    <a:pt x="9790" y="243"/>
                  </a:lnTo>
                  <a:lnTo>
                    <a:pt x="9548" y="437"/>
                  </a:lnTo>
                  <a:lnTo>
                    <a:pt x="8579" y="1406"/>
                  </a:lnTo>
                  <a:lnTo>
                    <a:pt x="1357" y="8676"/>
                  </a:lnTo>
                  <a:lnTo>
                    <a:pt x="1260" y="8773"/>
                  </a:lnTo>
                  <a:lnTo>
                    <a:pt x="1212" y="8870"/>
                  </a:lnTo>
                  <a:lnTo>
                    <a:pt x="49" y="12989"/>
                  </a:lnTo>
                  <a:lnTo>
                    <a:pt x="0" y="13086"/>
                  </a:lnTo>
                  <a:lnTo>
                    <a:pt x="49" y="13232"/>
                  </a:lnTo>
                  <a:lnTo>
                    <a:pt x="97" y="13377"/>
                  </a:lnTo>
                  <a:lnTo>
                    <a:pt x="194" y="13474"/>
                  </a:lnTo>
                  <a:lnTo>
                    <a:pt x="291" y="13571"/>
                  </a:lnTo>
                  <a:lnTo>
                    <a:pt x="388" y="13619"/>
                  </a:lnTo>
                  <a:lnTo>
                    <a:pt x="533" y="13619"/>
                  </a:lnTo>
                  <a:lnTo>
                    <a:pt x="679" y="13571"/>
                  </a:lnTo>
                  <a:lnTo>
                    <a:pt x="4701" y="12359"/>
                  </a:lnTo>
                  <a:lnTo>
                    <a:pt x="4798" y="12359"/>
                  </a:lnTo>
                  <a:lnTo>
                    <a:pt x="4944" y="12262"/>
                  </a:lnTo>
                  <a:lnTo>
                    <a:pt x="13134" y="4023"/>
                  </a:lnTo>
                  <a:lnTo>
                    <a:pt x="13328" y="3781"/>
                  </a:lnTo>
                  <a:lnTo>
                    <a:pt x="13474" y="3539"/>
                  </a:lnTo>
                  <a:lnTo>
                    <a:pt x="13570" y="3248"/>
                  </a:lnTo>
                  <a:lnTo>
                    <a:pt x="13570" y="2957"/>
                  </a:lnTo>
                  <a:lnTo>
                    <a:pt x="13570" y="2715"/>
                  </a:lnTo>
                  <a:lnTo>
                    <a:pt x="13474" y="2424"/>
                  </a:lnTo>
                  <a:lnTo>
                    <a:pt x="13328" y="2133"/>
                  </a:lnTo>
                  <a:lnTo>
                    <a:pt x="13134" y="1939"/>
                  </a:lnTo>
                  <a:lnTo>
                    <a:pt x="11680" y="437"/>
                  </a:lnTo>
                  <a:lnTo>
                    <a:pt x="11438" y="243"/>
                  </a:lnTo>
                  <a:lnTo>
                    <a:pt x="11196" y="98"/>
                  </a:lnTo>
                  <a:lnTo>
                    <a:pt x="10905" y="49"/>
                  </a:lnTo>
                  <a:lnTo>
                    <a:pt x="10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6"/>
            <p:cNvSpPr/>
            <p:nvPr/>
          </p:nvSpPr>
          <p:spPr>
            <a:xfrm>
              <a:off x="6911575" y="2816937"/>
              <a:ext cx="208123" cy="210338"/>
            </a:xfrm>
            <a:custGeom>
              <a:avLst/>
              <a:gdLst/>
              <a:ahLst/>
              <a:cxnLst/>
              <a:rect l="l" t="t" r="r" b="b"/>
              <a:pathLst>
                <a:path w="9209" h="9307" extrusionOk="0">
                  <a:moveTo>
                    <a:pt x="5138" y="1019"/>
                  </a:moveTo>
                  <a:lnTo>
                    <a:pt x="5138" y="1649"/>
                  </a:lnTo>
                  <a:lnTo>
                    <a:pt x="5138" y="1794"/>
                  </a:lnTo>
                  <a:lnTo>
                    <a:pt x="5235" y="1939"/>
                  </a:lnTo>
                  <a:lnTo>
                    <a:pt x="5332" y="2036"/>
                  </a:lnTo>
                  <a:lnTo>
                    <a:pt x="5477" y="2133"/>
                  </a:lnTo>
                  <a:lnTo>
                    <a:pt x="5962" y="2327"/>
                  </a:lnTo>
                  <a:lnTo>
                    <a:pt x="6349" y="2666"/>
                  </a:lnTo>
                  <a:lnTo>
                    <a:pt x="6495" y="2763"/>
                  </a:lnTo>
                  <a:lnTo>
                    <a:pt x="6834" y="2763"/>
                  </a:lnTo>
                  <a:lnTo>
                    <a:pt x="6979" y="2715"/>
                  </a:lnTo>
                  <a:lnTo>
                    <a:pt x="7512" y="2376"/>
                  </a:lnTo>
                  <a:lnTo>
                    <a:pt x="7997" y="3296"/>
                  </a:lnTo>
                  <a:lnTo>
                    <a:pt x="7464" y="3587"/>
                  </a:lnTo>
                  <a:lnTo>
                    <a:pt x="7367" y="3684"/>
                  </a:lnTo>
                  <a:lnTo>
                    <a:pt x="7270" y="3830"/>
                  </a:lnTo>
                  <a:lnTo>
                    <a:pt x="7222" y="3975"/>
                  </a:lnTo>
                  <a:lnTo>
                    <a:pt x="7222" y="4120"/>
                  </a:lnTo>
                  <a:lnTo>
                    <a:pt x="7270" y="4653"/>
                  </a:lnTo>
                  <a:lnTo>
                    <a:pt x="7222" y="5187"/>
                  </a:lnTo>
                  <a:lnTo>
                    <a:pt x="7222" y="5332"/>
                  </a:lnTo>
                  <a:lnTo>
                    <a:pt x="7270" y="5477"/>
                  </a:lnTo>
                  <a:lnTo>
                    <a:pt x="7367" y="5623"/>
                  </a:lnTo>
                  <a:lnTo>
                    <a:pt x="7464" y="5720"/>
                  </a:lnTo>
                  <a:lnTo>
                    <a:pt x="7997" y="6010"/>
                  </a:lnTo>
                  <a:lnTo>
                    <a:pt x="7512" y="6931"/>
                  </a:lnTo>
                  <a:lnTo>
                    <a:pt x="6979" y="6592"/>
                  </a:lnTo>
                  <a:lnTo>
                    <a:pt x="6834" y="6544"/>
                  </a:lnTo>
                  <a:lnTo>
                    <a:pt x="6495" y="6544"/>
                  </a:lnTo>
                  <a:lnTo>
                    <a:pt x="6349" y="6640"/>
                  </a:lnTo>
                  <a:lnTo>
                    <a:pt x="5962" y="6980"/>
                  </a:lnTo>
                  <a:lnTo>
                    <a:pt x="5477" y="7174"/>
                  </a:lnTo>
                  <a:lnTo>
                    <a:pt x="5332" y="7271"/>
                  </a:lnTo>
                  <a:lnTo>
                    <a:pt x="5235" y="7367"/>
                  </a:lnTo>
                  <a:lnTo>
                    <a:pt x="5138" y="7513"/>
                  </a:lnTo>
                  <a:lnTo>
                    <a:pt x="5138" y="7658"/>
                  </a:lnTo>
                  <a:lnTo>
                    <a:pt x="5138" y="8288"/>
                  </a:lnTo>
                  <a:lnTo>
                    <a:pt x="4120" y="8288"/>
                  </a:lnTo>
                  <a:lnTo>
                    <a:pt x="4120" y="7658"/>
                  </a:lnTo>
                  <a:lnTo>
                    <a:pt x="4071" y="7513"/>
                  </a:lnTo>
                  <a:lnTo>
                    <a:pt x="4023" y="7367"/>
                  </a:lnTo>
                  <a:lnTo>
                    <a:pt x="3926" y="7271"/>
                  </a:lnTo>
                  <a:lnTo>
                    <a:pt x="3781" y="7174"/>
                  </a:lnTo>
                  <a:lnTo>
                    <a:pt x="3296" y="6980"/>
                  </a:lnTo>
                  <a:lnTo>
                    <a:pt x="2860" y="6640"/>
                  </a:lnTo>
                  <a:lnTo>
                    <a:pt x="2714" y="6544"/>
                  </a:lnTo>
                  <a:lnTo>
                    <a:pt x="2424" y="6544"/>
                  </a:lnTo>
                  <a:lnTo>
                    <a:pt x="2278" y="6592"/>
                  </a:lnTo>
                  <a:lnTo>
                    <a:pt x="1745" y="6931"/>
                  </a:lnTo>
                  <a:lnTo>
                    <a:pt x="1212" y="6010"/>
                  </a:lnTo>
                  <a:lnTo>
                    <a:pt x="1745" y="5720"/>
                  </a:lnTo>
                  <a:lnTo>
                    <a:pt x="1891" y="5623"/>
                  </a:lnTo>
                  <a:lnTo>
                    <a:pt x="1987" y="5477"/>
                  </a:lnTo>
                  <a:lnTo>
                    <a:pt x="2036" y="5332"/>
                  </a:lnTo>
                  <a:lnTo>
                    <a:pt x="1987" y="5187"/>
                  </a:lnTo>
                  <a:lnTo>
                    <a:pt x="1939" y="4653"/>
                  </a:lnTo>
                  <a:lnTo>
                    <a:pt x="1987" y="4120"/>
                  </a:lnTo>
                  <a:lnTo>
                    <a:pt x="2036" y="3975"/>
                  </a:lnTo>
                  <a:lnTo>
                    <a:pt x="1987" y="3830"/>
                  </a:lnTo>
                  <a:lnTo>
                    <a:pt x="1891" y="3684"/>
                  </a:lnTo>
                  <a:lnTo>
                    <a:pt x="1745" y="3587"/>
                  </a:lnTo>
                  <a:lnTo>
                    <a:pt x="1212" y="3296"/>
                  </a:lnTo>
                  <a:lnTo>
                    <a:pt x="1745" y="2376"/>
                  </a:lnTo>
                  <a:lnTo>
                    <a:pt x="2278" y="2715"/>
                  </a:lnTo>
                  <a:lnTo>
                    <a:pt x="2424" y="2763"/>
                  </a:lnTo>
                  <a:lnTo>
                    <a:pt x="2714" y="2763"/>
                  </a:lnTo>
                  <a:lnTo>
                    <a:pt x="2860" y="2666"/>
                  </a:lnTo>
                  <a:lnTo>
                    <a:pt x="3296" y="2327"/>
                  </a:lnTo>
                  <a:lnTo>
                    <a:pt x="3781" y="2133"/>
                  </a:lnTo>
                  <a:lnTo>
                    <a:pt x="3926" y="2036"/>
                  </a:lnTo>
                  <a:lnTo>
                    <a:pt x="4023" y="1939"/>
                  </a:lnTo>
                  <a:lnTo>
                    <a:pt x="4071" y="1794"/>
                  </a:lnTo>
                  <a:lnTo>
                    <a:pt x="4120" y="1649"/>
                  </a:lnTo>
                  <a:lnTo>
                    <a:pt x="4120" y="1019"/>
                  </a:lnTo>
                  <a:close/>
                  <a:moveTo>
                    <a:pt x="3587" y="1"/>
                  </a:moveTo>
                  <a:lnTo>
                    <a:pt x="3393" y="49"/>
                  </a:lnTo>
                  <a:lnTo>
                    <a:pt x="3248" y="146"/>
                  </a:lnTo>
                  <a:lnTo>
                    <a:pt x="3151" y="292"/>
                  </a:lnTo>
                  <a:lnTo>
                    <a:pt x="3102" y="534"/>
                  </a:lnTo>
                  <a:lnTo>
                    <a:pt x="3102" y="1309"/>
                  </a:lnTo>
                  <a:lnTo>
                    <a:pt x="2763" y="1455"/>
                  </a:lnTo>
                  <a:lnTo>
                    <a:pt x="2472" y="1649"/>
                  </a:lnTo>
                  <a:lnTo>
                    <a:pt x="1794" y="1261"/>
                  </a:lnTo>
                  <a:lnTo>
                    <a:pt x="1600" y="1212"/>
                  </a:lnTo>
                  <a:lnTo>
                    <a:pt x="1406" y="1212"/>
                  </a:lnTo>
                  <a:lnTo>
                    <a:pt x="1212" y="1309"/>
                  </a:lnTo>
                  <a:lnTo>
                    <a:pt x="1115" y="1455"/>
                  </a:lnTo>
                  <a:lnTo>
                    <a:pt x="97" y="3199"/>
                  </a:lnTo>
                  <a:lnTo>
                    <a:pt x="0" y="3393"/>
                  </a:lnTo>
                  <a:lnTo>
                    <a:pt x="49" y="3587"/>
                  </a:lnTo>
                  <a:lnTo>
                    <a:pt x="97" y="3781"/>
                  </a:lnTo>
                  <a:lnTo>
                    <a:pt x="243" y="3926"/>
                  </a:lnTo>
                  <a:lnTo>
                    <a:pt x="970" y="4314"/>
                  </a:lnTo>
                  <a:lnTo>
                    <a:pt x="921" y="4653"/>
                  </a:lnTo>
                  <a:lnTo>
                    <a:pt x="970" y="4993"/>
                  </a:lnTo>
                  <a:lnTo>
                    <a:pt x="243" y="5429"/>
                  </a:lnTo>
                  <a:lnTo>
                    <a:pt x="97" y="5526"/>
                  </a:lnTo>
                  <a:lnTo>
                    <a:pt x="49" y="5720"/>
                  </a:lnTo>
                  <a:lnTo>
                    <a:pt x="0" y="5914"/>
                  </a:lnTo>
                  <a:lnTo>
                    <a:pt x="97" y="6107"/>
                  </a:lnTo>
                  <a:lnTo>
                    <a:pt x="1115" y="7852"/>
                  </a:lnTo>
                  <a:lnTo>
                    <a:pt x="1212" y="7997"/>
                  </a:lnTo>
                  <a:lnTo>
                    <a:pt x="1406" y="8094"/>
                  </a:lnTo>
                  <a:lnTo>
                    <a:pt x="1600" y="8094"/>
                  </a:lnTo>
                  <a:lnTo>
                    <a:pt x="1794" y="8046"/>
                  </a:lnTo>
                  <a:lnTo>
                    <a:pt x="2472" y="7658"/>
                  </a:lnTo>
                  <a:lnTo>
                    <a:pt x="2763" y="7852"/>
                  </a:lnTo>
                  <a:lnTo>
                    <a:pt x="3102" y="7997"/>
                  </a:lnTo>
                  <a:lnTo>
                    <a:pt x="3102" y="8773"/>
                  </a:lnTo>
                  <a:lnTo>
                    <a:pt x="3151" y="9015"/>
                  </a:lnTo>
                  <a:lnTo>
                    <a:pt x="3248" y="9161"/>
                  </a:lnTo>
                  <a:lnTo>
                    <a:pt x="3393" y="9258"/>
                  </a:lnTo>
                  <a:lnTo>
                    <a:pt x="3587" y="9306"/>
                  </a:lnTo>
                  <a:lnTo>
                    <a:pt x="5622" y="9306"/>
                  </a:lnTo>
                  <a:lnTo>
                    <a:pt x="5816" y="9258"/>
                  </a:lnTo>
                  <a:lnTo>
                    <a:pt x="6010" y="9161"/>
                  </a:lnTo>
                  <a:lnTo>
                    <a:pt x="6107" y="9015"/>
                  </a:lnTo>
                  <a:lnTo>
                    <a:pt x="6155" y="8773"/>
                  </a:lnTo>
                  <a:lnTo>
                    <a:pt x="6155" y="7997"/>
                  </a:lnTo>
                  <a:lnTo>
                    <a:pt x="6446" y="7852"/>
                  </a:lnTo>
                  <a:lnTo>
                    <a:pt x="6737" y="7658"/>
                  </a:lnTo>
                  <a:lnTo>
                    <a:pt x="7464" y="8046"/>
                  </a:lnTo>
                  <a:lnTo>
                    <a:pt x="7609" y="8094"/>
                  </a:lnTo>
                  <a:lnTo>
                    <a:pt x="7803" y="8094"/>
                  </a:lnTo>
                  <a:lnTo>
                    <a:pt x="7997" y="7997"/>
                  </a:lnTo>
                  <a:lnTo>
                    <a:pt x="8143" y="7852"/>
                  </a:lnTo>
                  <a:lnTo>
                    <a:pt x="9160" y="6107"/>
                  </a:lnTo>
                  <a:lnTo>
                    <a:pt x="9209" y="5914"/>
                  </a:lnTo>
                  <a:lnTo>
                    <a:pt x="9209" y="5720"/>
                  </a:lnTo>
                  <a:lnTo>
                    <a:pt x="9112" y="5526"/>
                  </a:lnTo>
                  <a:lnTo>
                    <a:pt x="8966" y="5429"/>
                  </a:lnTo>
                  <a:lnTo>
                    <a:pt x="8288" y="4993"/>
                  </a:lnTo>
                  <a:lnTo>
                    <a:pt x="8288" y="4653"/>
                  </a:lnTo>
                  <a:lnTo>
                    <a:pt x="8288" y="4314"/>
                  </a:lnTo>
                  <a:lnTo>
                    <a:pt x="8966" y="3926"/>
                  </a:lnTo>
                  <a:lnTo>
                    <a:pt x="9112" y="3781"/>
                  </a:lnTo>
                  <a:lnTo>
                    <a:pt x="9209" y="3587"/>
                  </a:lnTo>
                  <a:lnTo>
                    <a:pt x="9209" y="3393"/>
                  </a:lnTo>
                  <a:lnTo>
                    <a:pt x="9160" y="3199"/>
                  </a:lnTo>
                  <a:lnTo>
                    <a:pt x="8143" y="1455"/>
                  </a:lnTo>
                  <a:lnTo>
                    <a:pt x="7997" y="1309"/>
                  </a:lnTo>
                  <a:lnTo>
                    <a:pt x="7803" y="1212"/>
                  </a:lnTo>
                  <a:lnTo>
                    <a:pt x="7609" y="1212"/>
                  </a:lnTo>
                  <a:lnTo>
                    <a:pt x="7464" y="1261"/>
                  </a:lnTo>
                  <a:lnTo>
                    <a:pt x="6737" y="1649"/>
                  </a:lnTo>
                  <a:lnTo>
                    <a:pt x="6446" y="1455"/>
                  </a:lnTo>
                  <a:lnTo>
                    <a:pt x="6155" y="1309"/>
                  </a:lnTo>
                  <a:lnTo>
                    <a:pt x="6155" y="534"/>
                  </a:lnTo>
                  <a:lnTo>
                    <a:pt x="6107" y="292"/>
                  </a:lnTo>
                  <a:lnTo>
                    <a:pt x="6010" y="146"/>
                  </a:lnTo>
                  <a:lnTo>
                    <a:pt x="5816" y="49"/>
                  </a:lnTo>
                  <a:lnTo>
                    <a:pt x="5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6"/>
            <p:cNvSpPr/>
            <p:nvPr/>
          </p:nvSpPr>
          <p:spPr>
            <a:xfrm>
              <a:off x="6981680" y="2888149"/>
              <a:ext cx="69020" cy="67913"/>
            </a:xfrm>
            <a:custGeom>
              <a:avLst/>
              <a:gdLst/>
              <a:ahLst/>
              <a:cxnLst/>
              <a:rect l="l" t="t" r="r" b="b"/>
              <a:pathLst>
                <a:path w="3054" h="3005" extrusionOk="0">
                  <a:moveTo>
                    <a:pt x="1696" y="1018"/>
                  </a:moveTo>
                  <a:lnTo>
                    <a:pt x="1890" y="1163"/>
                  </a:lnTo>
                  <a:lnTo>
                    <a:pt x="1987" y="1309"/>
                  </a:lnTo>
                  <a:lnTo>
                    <a:pt x="2036" y="1502"/>
                  </a:lnTo>
                  <a:lnTo>
                    <a:pt x="1987" y="1696"/>
                  </a:lnTo>
                  <a:lnTo>
                    <a:pt x="1890" y="1842"/>
                  </a:lnTo>
                  <a:lnTo>
                    <a:pt x="1696" y="1987"/>
                  </a:lnTo>
                  <a:lnTo>
                    <a:pt x="1309" y="1987"/>
                  </a:lnTo>
                  <a:lnTo>
                    <a:pt x="1163" y="1842"/>
                  </a:lnTo>
                  <a:lnTo>
                    <a:pt x="1066" y="1696"/>
                  </a:lnTo>
                  <a:lnTo>
                    <a:pt x="1018" y="1502"/>
                  </a:lnTo>
                  <a:lnTo>
                    <a:pt x="1066" y="1309"/>
                  </a:lnTo>
                  <a:lnTo>
                    <a:pt x="1163" y="1163"/>
                  </a:lnTo>
                  <a:lnTo>
                    <a:pt x="1309" y="1018"/>
                  </a:lnTo>
                  <a:close/>
                  <a:moveTo>
                    <a:pt x="1212" y="0"/>
                  </a:moveTo>
                  <a:lnTo>
                    <a:pt x="921" y="97"/>
                  </a:lnTo>
                  <a:lnTo>
                    <a:pt x="679" y="242"/>
                  </a:lnTo>
                  <a:lnTo>
                    <a:pt x="436" y="436"/>
                  </a:lnTo>
                  <a:lnTo>
                    <a:pt x="242" y="630"/>
                  </a:lnTo>
                  <a:lnTo>
                    <a:pt x="97" y="921"/>
                  </a:lnTo>
                  <a:lnTo>
                    <a:pt x="0" y="1212"/>
                  </a:lnTo>
                  <a:lnTo>
                    <a:pt x="0" y="1502"/>
                  </a:lnTo>
                  <a:lnTo>
                    <a:pt x="0" y="1793"/>
                  </a:lnTo>
                  <a:lnTo>
                    <a:pt x="97" y="2084"/>
                  </a:lnTo>
                  <a:lnTo>
                    <a:pt x="242" y="2375"/>
                  </a:lnTo>
                  <a:lnTo>
                    <a:pt x="436" y="2569"/>
                  </a:lnTo>
                  <a:lnTo>
                    <a:pt x="679" y="2763"/>
                  </a:lnTo>
                  <a:lnTo>
                    <a:pt x="921" y="2908"/>
                  </a:lnTo>
                  <a:lnTo>
                    <a:pt x="1212" y="3005"/>
                  </a:lnTo>
                  <a:lnTo>
                    <a:pt x="1842" y="3005"/>
                  </a:lnTo>
                  <a:lnTo>
                    <a:pt x="2084" y="2908"/>
                  </a:lnTo>
                  <a:lnTo>
                    <a:pt x="2375" y="2763"/>
                  </a:lnTo>
                  <a:lnTo>
                    <a:pt x="2569" y="2569"/>
                  </a:lnTo>
                  <a:lnTo>
                    <a:pt x="2763" y="2375"/>
                  </a:lnTo>
                  <a:lnTo>
                    <a:pt x="2908" y="2084"/>
                  </a:lnTo>
                  <a:lnTo>
                    <a:pt x="3005" y="1793"/>
                  </a:lnTo>
                  <a:lnTo>
                    <a:pt x="3053" y="1502"/>
                  </a:lnTo>
                  <a:lnTo>
                    <a:pt x="3005" y="1212"/>
                  </a:lnTo>
                  <a:lnTo>
                    <a:pt x="2908" y="921"/>
                  </a:lnTo>
                  <a:lnTo>
                    <a:pt x="2763" y="630"/>
                  </a:lnTo>
                  <a:lnTo>
                    <a:pt x="2569" y="436"/>
                  </a:lnTo>
                  <a:lnTo>
                    <a:pt x="2375" y="242"/>
                  </a:lnTo>
                  <a:lnTo>
                    <a:pt x="2084" y="97"/>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56"/>
          <p:cNvGrpSpPr/>
          <p:nvPr/>
        </p:nvGrpSpPr>
        <p:grpSpPr>
          <a:xfrm>
            <a:off x="5550687" y="2652919"/>
            <a:ext cx="392133" cy="392155"/>
            <a:chOff x="6727565" y="2635120"/>
            <a:chExt cx="392133" cy="392155"/>
          </a:xfrm>
        </p:grpSpPr>
        <p:sp>
          <p:nvSpPr>
            <p:cNvPr id="685" name="Google Shape;685;p56"/>
            <p:cNvSpPr/>
            <p:nvPr/>
          </p:nvSpPr>
          <p:spPr>
            <a:xfrm>
              <a:off x="6727565" y="2635120"/>
              <a:ext cx="306705" cy="307812"/>
            </a:xfrm>
            <a:custGeom>
              <a:avLst/>
              <a:gdLst/>
              <a:ahLst/>
              <a:cxnLst/>
              <a:rect l="l" t="t" r="r" b="b"/>
              <a:pathLst>
                <a:path w="13571" h="13620" extrusionOk="0">
                  <a:moveTo>
                    <a:pt x="10614" y="1018"/>
                  </a:moveTo>
                  <a:lnTo>
                    <a:pt x="10808" y="1067"/>
                  </a:lnTo>
                  <a:lnTo>
                    <a:pt x="10953" y="1164"/>
                  </a:lnTo>
                  <a:lnTo>
                    <a:pt x="12407" y="2618"/>
                  </a:lnTo>
                  <a:lnTo>
                    <a:pt x="12553" y="2812"/>
                  </a:lnTo>
                  <a:lnTo>
                    <a:pt x="12553" y="2957"/>
                  </a:lnTo>
                  <a:lnTo>
                    <a:pt x="12553" y="3151"/>
                  </a:lnTo>
                  <a:lnTo>
                    <a:pt x="12407" y="3345"/>
                  </a:lnTo>
                  <a:lnTo>
                    <a:pt x="11826" y="3926"/>
                  </a:lnTo>
                  <a:lnTo>
                    <a:pt x="9645" y="1794"/>
                  </a:lnTo>
                  <a:lnTo>
                    <a:pt x="10275" y="1164"/>
                  </a:lnTo>
                  <a:lnTo>
                    <a:pt x="10420" y="1067"/>
                  </a:lnTo>
                  <a:lnTo>
                    <a:pt x="10614" y="1018"/>
                  </a:lnTo>
                  <a:close/>
                  <a:moveTo>
                    <a:pt x="8918" y="2521"/>
                  </a:moveTo>
                  <a:lnTo>
                    <a:pt x="9693" y="3248"/>
                  </a:lnTo>
                  <a:lnTo>
                    <a:pt x="3150" y="9742"/>
                  </a:lnTo>
                  <a:lnTo>
                    <a:pt x="2424" y="9015"/>
                  </a:lnTo>
                  <a:lnTo>
                    <a:pt x="8918" y="2521"/>
                  </a:lnTo>
                  <a:close/>
                  <a:moveTo>
                    <a:pt x="10372" y="3975"/>
                  </a:moveTo>
                  <a:lnTo>
                    <a:pt x="11099" y="4653"/>
                  </a:lnTo>
                  <a:lnTo>
                    <a:pt x="4556" y="11148"/>
                  </a:lnTo>
                  <a:lnTo>
                    <a:pt x="3877" y="10469"/>
                  </a:lnTo>
                  <a:lnTo>
                    <a:pt x="10372" y="3975"/>
                  </a:lnTo>
                  <a:close/>
                  <a:moveTo>
                    <a:pt x="1939" y="9984"/>
                  </a:moveTo>
                  <a:lnTo>
                    <a:pt x="3635" y="11632"/>
                  </a:lnTo>
                  <a:lnTo>
                    <a:pt x="1260" y="12359"/>
                  </a:lnTo>
                  <a:lnTo>
                    <a:pt x="1260" y="12359"/>
                  </a:lnTo>
                  <a:lnTo>
                    <a:pt x="1939" y="9984"/>
                  </a:lnTo>
                  <a:close/>
                  <a:moveTo>
                    <a:pt x="10614" y="1"/>
                  </a:moveTo>
                  <a:lnTo>
                    <a:pt x="10323" y="49"/>
                  </a:lnTo>
                  <a:lnTo>
                    <a:pt x="10033" y="98"/>
                  </a:lnTo>
                  <a:lnTo>
                    <a:pt x="9790" y="243"/>
                  </a:lnTo>
                  <a:lnTo>
                    <a:pt x="9548" y="437"/>
                  </a:lnTo>
                  <a:lnTo>
                    <a:pt x="8579" y="1406"/>
                  </a:lnTo>
                  <a:lnTo>
                    <a:pt x="1357" y="8676"/>
                  </a:lnTo>
                  <a:lnTo>
                    <a:pt x="1260" y="8773"/>
                  </a:lnTo>
                  <a:lnTo>
                    <a:pt x="1212" y="8870"/>
                  </a:lnTo>
                  <a:lnTo>
                    <a:pt x="49" y="12989"/>
                  </a:lnTo>
                  <a:lnTo>
                    <a:pt x="0" y="13086"/>
                  </a:lnTo>
                  <a:lnTo>
                    <a:pt x="49" y="13232"/>
                  </a:lnTo>
                  <a:lnTo>
                    <a:pt x="97" y="13377"/>
                  </a:lnTo>
                  <a:lnTo>
                    <a:pt x="194" y="13474"/>
                  </a:lnTo>
                  <a:lnTo>
                    <a:pt x="291" y="13571"/>
                  </a:lnTo>
                  <a:lnTo>
                    <a:pt x="388" y="13619"/>
                  </a:lnTo>
                  <a:lnTo>
                    <a:pt x="533" y="13619"/>
                  </a:lnTo>
                  <a:lnTo>
                    <a:pt x="679" y="13571"/>
                  </a:lnTo>
                  <a:lnTo>
                    <a:pt x="4701" y="12359"/>
                  </a:lnTo>
                  <a:lnTo>
                    <a:pt x="4798" y="12359"/>
                  </a:lnTo>
                  <a:lnTo>
                    <a:pt x="4944" y="12262"/>
                  </a:lnTo>
                  <a:lnTo>
                    <a:pt x="13134" y="4023"/>
                  </a:lnTo>
                  <a:lnTo>
                    <a:pt x="13328" y="3781"/>
                  </a:lnTo>
                  <a:lnTo>
                    <a:pt x="13474" y="3539"/>
                  </a:lnTo>
                  <a:lnTo>
                    <a:pt x="13570" y="3248"/>
                  </a:lnTo>
                  <a:lnTo>
                    <a:pt x="13570" y="2957"/>
                  </a:lnTo>
                  <a:lnTo>
                    <a:pt x="13570" y="2715"/>
                  </a:lnTo>
                  <a:lnTo>
                    <a:pt x="13474" y="2424"/>
                  </a:lnTo>
                  <a:lnTo>
                    <a:pt x="13328" y="2133"/>
                  </a:lnTo>
                  <a:lnTo>
                    <a:pt x="13134" y="1939"/>
                  </a:lnTo>
                  <a:lnTo>
                    <a:pt x="11680" y="437"/>
                  </a:lnTo>
                  <a:lnTo>
                    <a:pt x="11438" y="243"/>
                  </a:lnTo>
                  <a:lnTo>
                    <a:pt x="11196" y="98"/>
                  </a:lnTo>
                  <a:lnTo>
                    <a:pt x="10905" y="49"/>
                  </a:lnTo>
                  <a:lnTo>
                    <a:pt x="10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6"/>
            <p:cNvSpPr/>
            <p:nvPr/>
          </p:nvSpPr>
          <p:spPr>
            <a:xfrm>
              <a:off x="6911575" y="2816937"/>
              <a:ext cx="208123" cy="210338"/>
            </a:xfrm>
            <a:custGeom>
              <a:avLst/>
              <a:gdLst/>
              <a:ahLst/>
              <a:cxnLst/>
              <a:rect l="l" t="t" r="r" b="b"/>
              <a:pathLst>
                <a:path w="9209" h="9307" extrusionOk="0">
                  <a:moveTo>
                    <a:pt x="5138" y="1019"/>
                  </a:moveTo>
                  <a:lnTo>
                    <a:pt x="5138" y="1649"/>
                  </a:lnTo>
                  <a:lnTo>
                    <a:pt x="5138" y="1794"/>
                  </a:lnTo>
                  <a:lnTo>
                    <a:pt x="5235" y="1939"/>
                  </a:lnTo>
                  <a:lnTo>
                    <a:pt x="5332" y="2036"/>
                  </a:lnTo>
                  <a:lnTo>
                    <a:pt x="5477" y="2133"/>
                  </a:lnTo>
                  <a:lnTo>
                    <a:pt x="5962" y="2327"/>
                  </a:lnTo>
                  <a:lnTo>
                    <a:pt x="6349" y="2666"/>
                  </a:lnTo>
                  <a:lnTo>
                    <a:pt x="6495" y="2763"/>
                  </a:lnTo>
                  <a:lnTo>
                    <a:pt x="6834" y="2763"/>
                  </a:lnTo>
                  <a:lnTo>
                    <a:pt x="6979" y="2715"/>
                  </a:lnTo>
                  <a:lnTo>
                    <a:pt x="7512" y="2376"/>
                  </a:lnTo>
                  <a:lnTo>
                    <a:pt x="7997" y="3296"/>
                  </a:lnTo>
                  <a:lnTo>
                    <a:pt x="7464" y="3587"/>
                  </a:lnTo>
                  <a:lnTo>
                    <a:pt x="7367" y="3684"/>
                  </a:lnTo>
                  <a:lnTo>
                    <a:pt x="7270" y="3830"/>
                  </a:lnTo>
                  <a:lnTo>
                    <a:pt x="7222" y="3975"/>
                  </a:lnTo>
                  <a:lnTo>
                    <a:pt x="7222" y="4120"/>
                  </a:lnTo>
                  <a:lnTo>
                    <a:pt x="7270" y="4653"/>
                  </a:lnTo>
                  <a:lnTo>
                    <a:pt x="7222" y="5187"/>
                  </a:lnTo>
                  <a:lnTo>
                    <a:pt x="7222" y="5332"/>
                  </a:lnTo>
                  <a:lnTo>
                    <a:pt x="7270" y="5477"/>
                  </a:lnTo>
                  <a:lnTo>
                    <a:pt x="7367" y="5623"/>
                  </a:lnTo>
                  <a:lnTo>
                    <a:pt x="7464" y="5720"/>
                  </a:lnTo>
                  <a:lnTo>
                    <a:pt x="7997" y="6010"/>
                  </a:lnTo>
                  <a:lnTo>
                    <a:pt x="7512" y="6931"/>
                  </a:lnTo>
                  <a:lnTo>
                    <a:pt x="6979" y="6592"/>
                  </a:lnTo>
                  <a:lnTo>
                    <a:pt x="6834" y="6544"/>
                  </a:lnTo>
                  <a:lnTo>
                    <a:pt x="6495" y="6544"/>
                  </a:lnTo>
                  <a:lnTo>
                    <a:pt x="6349" y="6640"/>
                  </a:lnTo>
                  <a:lnTo>
                    <a:pt x="5962" y="6980"/>
                  </a:lnTo>
                  <a:lnTo>
                    <a:pt x="5477" y="7174"/>
                  </a:lnTo>
                  <a:lnTo>
                    <a:pt x="5332" y="7271"/>
                  </a:lnTo>
                  <a:lnTo>
                    <a:pt x="5235" y="7367"/>
                  </a:lnTo>
                  <a:lnTo>
                    <a:pt x="5138" y="7513"/>
                  </a:lnTo>
                  <a:lnTo>
                    <a:pt x="5138" y="7658"/>
                  </a:lnTo>
                  <a:lnTo>
                    <a:pt x="5138" y="8288"/>
                  </a:lnTo>
                  <a:lnTo>
                    <a:pt x="4120" y="8288"/>
                  </a:lnTo>
                  <a:lnTo>
                    <a:pt x="4120" y="7658"/>
                  </a:lnTo>
                  <a:lnTo>
                    <a:pt x="4071" y="7513"/>
                  </a:lnTo>
                  <a:lnTo>
                    <a:pt x="4023" y="7367"/>
                  </a:lnTo>
                  <a:lnTo>
                    <a:pt x="3926" y="7271"/>
                  </a:lnTo>
                  <a:lnTo>
                    <a:pt x="3781" y="7174"/>
                  </a:lnTo>
                  <a:lnTo>
                    <a:pt x="3296" y="6980"/>
                  </a:lnTo>
                  <a:lnTo>
                    <a:pt x="2860" y="6640"/>
                  </a:lnTo>
                  <a:lnTo>
                    <a:pt x="2714" y="6544"/>
                  </a:lnTo>
                  <a:lnTo>
                    <a:pt x="2424" y="6544"/>
                  </a:lnTo>
                  <a:lnTo>
                    <a:pt x="2278" y="6592"/>
                  </a:lnTo>
                  <a:lnTo>
                    <a:pt x="1745" y="6931"/>
                  </a:lnTo>
                  <a:lnTo>
                    <a:pt x="1212" y="6010"/>
                  </a:lnTo>
                  <a:lnTo>
                    <a:pt x="1745" y="5720"/>
                  </a:lnTo>
                  <a:lnTo>
                    <a:pt x="1891" y="5623"/>
                  </a:lnTo>
                  <a:lnTo>
                    <a:pt x="1987" y="5477"/>
                  </a:lnTo>
                  <a:lnTo>
                    <a:pt x="2036" y="5332"/>
                  </a:lnTo>
                  <a:lnTo>
                    <a:pt x="1987" y="5187"/>
                  </a:lnTo>
                  <a:lnTo>
                    <a:pt x="1939" y="4653"/>
                  </a:lnTo>
                  <a:lnTo>
                    <a:pt x="1987" y="4120"/>
                  </a:lnTo>
                  <a:lnTo>
                    <a:pt x="2036" y="3975"/>
                  </a:lnTo>
                  <a:lnTo>
                    <a:pt x="1987" y="3830"/>
                  </a:lnTo>
                  <a:lnTo>
                    <a:pt x="1891" y="3684"/>
                  </a:lnTo>
                  <a:lnTo>
                    <a:pt x="1745" y="3587"/>
                  </a:lnTo>
                  <a:lnTo>
                    <a:pt x="1212" y="3296"/>
                  </a:lnTo>
                  <a:lnTo>
                    <a:pt x="1745" y="2376"/>
                  </a:lnTo>
                  <a:lnTo>
                    <a:pt x="2278" y="2715"/>
                  </a:lnTo>
                  <a:lnTo>
                    <a:pt x="2424" y="2763"/>
                  </a:lnTo>
                  <a:lnTo>
                    <a:pt x="2714" y="2763"/>
                  </a:lnTo>
                  <a:lnTo>
                    <a:pt x="2860" y="2666"/>
                  </a:lnTo>
                  <a:lnTo>
                    <a:pt x="3296" y="2327"/>
                  </a:lnTo>
                  <a:lnTo>
                    <a:pt x="3781" y="2133"/>
                  </a:lnTo>
                  <a:lnTo>
                    <a:pt x="3926" y="2036"/>
                  </a:lnTo>
                  <a:lnTo>
                    <a:pt x="4023" y="1939"/>
                  </a:lnTo>
                  <a:lnTo>
                    <a:pt x="4071" y="1794"/>
                  </a:lnTo>
                  <a:lnTo>
                    <a:pt x="4120" y="1649"/>
                  </a:lnTo>
                  <a:lnTo>
                    <a:pt x="4120" y="1019"/>
                  </a:lnTo>
                  <a:close/>
                  <a:moveTo>
                    <a:pt x="3587" y="1"/>
                  </a:moveTo>
                  <a:lnTo>
                    <a:pt x="3393" y="49"/>
                  </a:lnTo>
                  <a:lnTo>
                    <a:pt x="3248" y="146"/>
                  </a:lnTo>
                  <a:lnTo>
                    <a:pt x="3151" y="292"/>
                  </a:lnTo>
                  <a:lnTo>
                    <a:pt x="3102" y="534"/>
                  </a:lnTo>
                  <a:lnTo>
                    <a:pt x="3102" y="1309"/>
                  </a:lnTo>
                  <a:lnTo>
                    <a:pt x="2763" y="1455"/>
                  </a:lnTo>
                  <a:lnTo>
                    <a:pt x="2472" y="1649"/>
                  </a:lnTo>
                  <a:lnTo>
                    <a:pt x="1794" y="1261"/>
                  </a:lnTo>
                  <a:lnTo>
                    <a:pt x="1600" y="1212"/>
                  </a:lnTo>
                  <a:lnTo>
                    <a:pt x="1406" y="1212"/>
                  </a:lnTo>
                  <a:lnTo>
                    <a:pt x="1212" y="1309"/>
                  </a:lnTo>
                  <a:lnTo>
                    <a:pt x="1115" y="1455"/>
                  </a:lnTo>
                  <a:lnTo>
                    <a:pt x="97" y="3199"/>
                  </a:lnTo>
                  <a:lnTo>
                    <a:pt x="0" y="3393"/>
                  </a:lnTo>
                  <a:lnTo>
                    <a:pt x="49" y="3587"/>
                  </a:lnTo>
                  <a:lnTo>
                    <a:pt x="97" y="3781"/>
                  </a:lnTo>
                  <a:lnTo>
                    <a:pt x="243" y="3926"/>
                  </a:lnTo>
                  <a:lnTo>
                    <a:pt x="970" y="4314"/>
                  </a:lnTo>
                  <a:lnTo>
                    <a:pt x="921" y="4653"/>
                  </a:lnTo>
                  <a:lnTo>
                    <a:pt x="970" y="4993"/>
                  </a:lnTo>
                  <a:lnTo>
                    <a:pt x="243" y="5429"/>
                  </a:lnTo>
                  <a:lnTo>
                    <a:pt x="97" y="5526"/>
                  </a:lnTo>
                  <a:lnTo>
                    <a:pt x="49" y="5720"/>
                  </a:lnTo>
                  <a:lnTo>
                    <a:pt x="0" y="5914"/>
                  </a:lnTo>
                  <a:lnTo>
                    <a:pt x="97" y="6107"/>
                  </a:lnTo>
                  <a:lnTo>
                    <a:pt x="1115" y="7852"/>
                  </a:lnTo>
                  <a:lnTo>
                    <a:pt x="1212" y="7997"/>
                  </a:lnTo>
                  <a:lnTo>
                    <a:pt x="1406" y="8094"/>
                  </a:lnTo>
                  <a:lnTo>
                    <a:pt x="1600" y="8094"/>
                  </a:lnTo>
                  <a:lnTo>
                    <a:pt x="1794" y="8046"/>
                  </a:lnTo>
                  <a:lnTo>
                    <a:pt x="2472" y="7658"/>
                  </a:lnTo>
                  <a:lnTo>
                    <a:pt x="2763" y="7852"/>
                  </a:lnTo>
                  <a:lnTo>
                    <a:pt x="3102" y="7997"/>
                  </a:lnTo>
                  <a:lnTo>
                    <a:pt x="3102" y="8773"/>
                  </a:lnTo>
                  <a:lnTo>
                    <a:pt x="3151" y="9015"/>
                  </a:lnTo>
                  <a:lnTo>
                    <a:pt x="3248" y="9161"/>
                  </a:lnTo>
                  <a:lnTo>
                    <a:pt x="3393" y="9258"/>
                  </a:lnTo>
                  <a:lnTo>
                    <a:pt x="3587" y="9306"/>
                  </a:lnTo>
                  <a:lnTo>
                    <a:pt x="5622" y="9306"/>
                  </a:lnTo>
                  <a:lnTo>
                    <a:pt x="5816" y="9258"/>
                  </a:lnTo>
                  <a:lnTo>
                    <a:pt x="6010" y="9161"/>
                  </a:lnTo>
                  <a:lnTo>
                    <a:pt x="6107" y="9015"/>
                  </a:lnTo>
                  <a:lnTo>
                    <a:pt x="6155" y="8773"/>
                  </a:lnTo>
                  <a:lnTo>
                    <a:pt x="6155" y="7997"/>
                  </a:lnTo>
                  <a:lnTo>
                    <a:pt x="6446" y="7852"/>
                  </a:lnTo>
                  <a:lnTo>
                    <a:pt x="6737" y="7658"/>
                  </a:lnTo>
                  <a:lnTo>
                    <a:pt x="7464" y="8046"/>
                  </a:lnTo>
                  <a:lnTo>
                    <a:pt x="7609" y="8094"/>
                  </a:lnTo>
                  <a:lnTo>
                    <a:pt x="7803" y="8094"/>
                  </a:lnTo>
                  <a:lnTo>
                    <a:pt x="7997" y="7997"/>
                  </a:lnTo>
                  <a:lnTo>
                    <a:pt x="8143" y="7852"/>
                  </a:lnTo>
                  <a:lnTo>
                    <a:pt x="9160" y="6107"/>
                  </a:lnTo>
                  <a:lnTo>
                    <a:pt x="9209" y="5914"/>
                  </a:lnTo>
                  <a:lnTo>
                    <a:pt x="9209" y="5720"/>
                  </a:lnTo>
                  <a:lnTo>
                    <a:pt x="9112" y="5526"/>
                  </a:lnTo>
                  <a:lnTo>
                    <a:pt x="8966" y="5429"/>
                  </a:lnTo>
                  <a:lnTo>
                    <a:pt x="8288" y="4993"/>
                  </a:lnTo>
                  <a:lnTo>
                    <a:pt x="8288" y="4653"/>
                  </a:lnTo>
                  <a:lnTo>
                    <a:pt x="8288" y="4314"/>
                  </a:lnTo>
                  <a:lnTo>
                    <a:pt x="8966" y="3926"/>
                  </a:lnTo>
                  <a:lnTo>
                    <a:pt x="9112" y="3781"/>
                  </a:lnTo>
                  <a:lnTo>
                    <a:pt x="9209" y="3587"/>
                  </a:lnTo>
                  <a:lnTo>
                    <a:pt x="9209" y="3393"/>
                  </a:lnTo>
                  <a:lnTo>
                    <a:pt x="9160" y="3199"/>
                  </a:lnTo>
                  <a:lnTo>
                    <a:pt x="8143" y="1455"/>
                  </a:lnTo>
                  <a:lnTo>
                    <a:pt x="7997" y="1309"/>
                  </a:lnTo>
                  <a:lnTo>
                    <a:pt x="7803" y="1212"/>
                  </a:lnTo>
                  <a:lnTo>
                    <a:pt x="7609" y="1212"/>
                  </a:lnTo>
                  <a:lnTo>
                    <a:pt x="7464" y="1261"/>
                  </a:lnTo>
                  <a:lnTo>
                    <a:pt x="6737" y="1649"/>
                  </a:lnTo>
                  <a:lnTo>
                    <a:pt x="6446" y="1455"/>
                  </a:lnTo>
                  <a:lnTo>
                    <a:pt x="6155" y="1309"/>
                  </a:lnTo>
                  <a:lnTo>
                    <a:pt x="6155" y="534"/>
                  </a:lnTo>
                  <a:lnTo>
                    <a:pt x="6107" y="292"/>
                  </a:lnTo>
                  <a:lnTo>
                    <a:pt x="6010" y="146"/>
                  </a:lnTo>
                  <a:lnTo>
                    <a:pt x="5816" y="49"/>
                  </a:lnTo>
                  <a:lnTo>
                    <a:pt x="5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6"/>
            <p:cNvSpPr/>
            <p:nvPr/>
          </p:nvSpPr>
          <p:spPr>
            <a:xfrm>
              <a:off x="6981680" y="2888149"/>
              <a:ext cx="69020" cy="67913"/>
            </a:xfrm>
            <a:custGeom>
              <a:avLst/>
              <a:gdLst/>
              <a:ahLst/>
              <a:cxnLst/>
              <a:rect l="l" t="t" r="r" b="b"/>
              <a:pathLst>
                <a:path w="3054" h="3005" extrusionOk="0">
                  <a:moveTo>
                    <a:pt x="1696" y="1018"/>
                  </a:moveTo>
                  <a:lnTo>
                    <a:pt x="1890" y="1163"/>
                  </a:lnTo>
                  <a:lnTo>
                    <a:pt x="1987" y="1309"/>
                  </a:lnTo>
                  <a:lnTo>
                    <a:pt x="2036" y="1502"/>
                  </a:lnTo>
                  <a:lnTo>
                    <a:pt x="1987" y="1696"/>
                  </a:lnTo>
                  <a:lnTo>
                    <a:pt x="1890" y="1842"/>
                  </a:lnTo>
                  <a:lnTo>
                    <a:pt x="1696" y="1987"/>
                  </a:lnTo>
                  <a:lnTo>
                    <a:pt x="1309" y="1987"/>
                  </a:lnTo>
                  <a:lnTo>
                    <a:pt x="1163" y="1842"/>
                  </a:lnTo>
                  <a:lnTo>
                    <a:pt x="1066" y="1696"/>
                  </a:lnTo>
                  <a:lnTo>
                    <a:pt x="1018" y="1502"/>
                  </a:lnTo>
                  <a:lnTo>
                    <a:pt x="1066" y="1309"/>
                  </a:lnTo>
                  <a:lnTo>
                    <a:pt x="1163" y="1163"/>
                  </a:lnTo>
                  <a:lnTo>
                    <a:pt x="1309" y="1018"/>
                  </a:lnTo>
                  <a:close/>
                  <a:moveTo>
                    <a:pt x="1212" y="0"/>
                  </a:moveTo>
                  <a:lnTo>
                    <a:pt x="921" y="97"/>
                  </a:lnTo>
                  <a:lnTo>
                    <a:pt x="679" y="242"/>
                  </a:lnTo>
                  <a:lnTo>
                    <a:pt x="436" y="436"/>
                  </a:lnTo>
                  <a:lnTo>
                    <a:pt x="242" y="630"/>
                  </a:lnTo>
                  <a:lnTo>
                    <a:pt x="97" y="921"/>
                  </a:lnTo>
                  <a:lnTo>
                    <a:pt x="0" y="1212"/>
                  </a:lnTo>
                  <a:lnTo>
                    <a:pt x="0" y="1502"/>
                  </a:lnTo>
                  <a:lnTo>
                    <a:pt x="0" y="1793"/>
                  </a:lnTo>
                  <a:lnTo>
                    <a:pt x="97" y="2084"/>
                  </a:lnTo>
                  <a:lnTo>
                    <a:pt x="242" y="2375"/>
                  </a:lnTo>
                  <a:lnTo>
                    <a:pt x="436" y="2569"/>
                  </a:lnTo>
                  <a:lnTo>
                    <a:pt x="679" y="2763"/>
                  </a:lnTo>
                  <a:lnTo>
                    <a:pt x="921" y="2908"/>
                  </a:lnTo>
                  <a:lnTo>
                    <a:pt x="1212" y="3005"/>
                  </a:lnTo>
                  <a:lnTo>
                    <a:pt x="1842" y="3005"/>
                  </a:lnTo>
                  <a:lnTo>
                    <a:pt x="2084" y="2908"/>
                  </a:lnTo>
                  <a:lnTo>
                    <a:pt x="2375" y="2763"/>
                  </a:lnTo>
                  <a:lnTo>
                    <a:pt x="2569" y="2569"/>
                  </a:lnTo>
                  <a:lnTo>
                    <a:pt x="2763" y="2375"/>
                  </a:lnTo>
                  <a:lnTo>
                    <a:pt x="2908" y="2084"/>
                  </a:lnTo>
                  <a:lnTo>
                    <a:pt x="3005" y="1793"/>
                  </a:lnTo>
                  <a:lnTo>
                    <a:pt x="3053" y="1502"/>
                  </a:lnTo>
                  <a:lnTo>
                    <a:pt x="3005" y="1212"/>
                  </a:lnTo>
                  <a:lnTo>
                    <a:pt x="2908" y="921"/>
                  </a:lnTo>
                  <a:lnTo>
                    <a:pt x="2763" y="630"/>
                  </a:lnTo>
                  <a:lnTo>
                    <a:pt x="2569" y="436"/>
                  </a:lnTo>
                  <a:lnTo>
                    <a:pt x="2375" y="242"/>
                  </a:lnTo>
                  <a:lnTo>
                    <a:pt x="2084" y="97"/>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56"/>
          <p:cNvSpPr txBox="1"/>
          <p:nvPr/>
        </p:nvSpPr>
        <p:spPr>
          <a:xfrm>
            <a:off x="6217900" y="2571750"/>
            <a:ext cx="30000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t>Giảm kích thước của đầu vào được cung cấp bằng cách gộp các giá trị lận cận lại trong đầu vào với nhau bằng một hàm thao tác đơn giản như max, min, average</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CNN</a:t>
            </a:r>
            <a:endParaRPr/>
          </a:p>
        </p:txBody>
      </p:sp>
      <p:pic>
        <p:nvPicPr>
          <p:cNvPr id="694" name="Google Shape;694;p57"/>
          <p:cNvPicPr preferRelativeResize="0"/>
          <p:nvPr/>
        </p:nvPicPr>
        <p:blipFill>
          <a:blip r:embed="rId3">
            <a:alphaModFix/>
          </a:blip>
          <a:stretch>
            <a:fillRect/>
          </a:stretch>
        </p:blipFill>
        <p:spPr>
          <a:xfrm>
            <a:off x="720000" y="1182800"/>
            <a:ext cx="7704000" cy="3511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0"/>
          <p:cNvSpPr txBox="1">
            <a:spLocks noGrp="1"/>
          </p:cNvSpPr>
          <p:nvPr>
            <p:ph type="title"/>
          </p:nvPr>
        </p:nvSpPr>
        <p:spPr>
          <a:xfrm>
            <a:off x="713225" y="2384250"/>
            <a:ext cx="60852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a:latin typeface="Noto Sans JP"/>
                <a:ea typeface="Noto Sans JP"/>
                <a:cs typeface="Noto Sans JP"/>
                <a:sym typeface="Noto Sans JP"/>
              </a:rPr>
              <a:t>Xử lý ngôn ngữ - </a:t>
            </a:r>
            <a:endParaRPr sz="2700">
              <a:latin typeface="Noto Sans JP"/>
              <a:ea typeface="Noto Sans JP"/>
              <a:cs typeface="Noto Sans JP"/>
              <a:sym typeface="Noto Sans JP"/>
            </a:endParaRPr>
          </a:p>
          <a:p>
            <a:pPr marL="0" lvl="0" indent="0" algn="l" rtl="0">
              <a:spcBef>
                <a:spcPts val="0"/>
              </a:spcBef>
              <a:spcAft>
                <a:spcPts val="0"/>
              </a:spcAft>
              <a:buNone/>
            </a:pPr>
            <a:r>
              <a:rPr lang="en" sz="2700">
                <a:latin typeface="Noto Sans JP"/>
                <a:ea typeface="Noto Sans JP"/>
                <a:cs typeface="Noto Sans JP"/>
                <a:sym typeface="Noto Sans JP"/>
              </a:rPr>
              <a:t>Mô hình Neural Network</a:t>
            </a:r>
            <a:endParaRPr sz="2500">
              <a:latin typeface="Noto Sans JP"/>
              <a:ea typeface="Noto Sans JP"/>
              <a:cs typeface="Noto Sans JP"/>
              <a:sym typeface="Noto Sans JP"/>
            </a:endParaRPr>
          </a:p>
        </p:txBody>
      </p:sp>
      <p:sp>
        <p:nvSpPr>
          <p:cNvPr id="505" name="Google Shape;505;p4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506" name="Google Shape;506;p40"/>
          <p:cNvGrpSpPr/>
          <p:nvPr/>
        </p:nvGrpSpPr>
        <p:grpSpPr>
          <a:xfrm>
            <a:off x="5104880" y="-153372"/>
            <a:ext cx="4218588" cy="6000577"/>
            <a:chOff x="5104880" y="-153372"/>
            <a:chExt cx="4218588" cy="6000577"/>
          </a:xfrm>
        </p:grpSpPr>
        <p:sp>
          <p:nvSpPr>
            <p:cNvPr id="507" name="Google Shape;507;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4" name="Google Shape;524;p4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Bag of Words - (BOW)</a:t>
            </a:r>
            <a:endParaRPr/>
          </a:p>
        </p:txBody>
      </p:sp>
      <p:sp>
        <p:nvSpPr>
          <p:cNvPr id="530" name="Google Shape;530;p41"/>
          <p:cNvSpPr/>
          <p:nvPr/>
        </p:nvSpPr>
        <p:spPr>
          <a:xfrm>
            <a:off x="600424" y="1364498"/>
            <a:ext cx="392155" cy="392133"/>
          </a:xfrm>
          <a:custGeom>
            <a:avLst/>
            <a:gdLst/>
            <a:ahLst/>
            <a:cxnLst/>
            <a:rect l="l" t="t" r="r" b="b"/>
            <a:pathLst>
              <a:path w="17352" h="17351" extrusionOk="0">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1"/>
          <p:cNvSpPr txBox="1">
            <a:spLocks noGrp="1"/>
          </p:cNvSpPr>
          <p:nvPr>
            <p:ph type="subTitle" idx="4"/>
          </p:nvPr>
        </p:nvSpPr>
        <p:spPr>
          <a:xfrm>
            <a:off x="1294125" y="1592550"/>
            <a:ext cx="73206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b="0">
                <a:latin typeface="Arial"/>
                <a:ea typeface="Arial"/>
                <a:cs typeface="Arial"/>
                <a:sym typeface="Arial"/>
              </a:rPr>
              <a:t>Là một phương pháp để trích xuất các đặc điểm từ các dữ liệu văn bản, biểu diễn từ một văn bản tùy ý thành một vector có độ dài cố định bằng cách đếm số lần mỗi từ xuất hiện</a:t>
            </a:r>
            <a:endParaRPr sz="1500" b="0">
              <a:latin typeface="Arial"/>
              <a:ea typeface="Arial"/>
              <a:cs typeface="Arial"/>
              <a:sym typeface="Arial"/>
            </a:endParaRPr>
          </a:p>
        </p:txBody>
      </p:sp>
      <p:sp>
        <p:nvSpPr>
          <p:cNvPr id="532" name="Google Shape;532;p41"/>
          <p:cNvSpPr/>
          <p:nvPr/>
        </p:nvSpPr>
        <p:spPr>
          <a:xfrm>
            <a:off x="600424" y="2419448"/>
            <a:ext cx="392155" cy="392133"/>
          </a:xfrm>
          <a:custGeom>
            <a:avLst/>
            <a:gdLst/>
            <a:ahLst/>
            <a:cxnLst/>
            <a:rect l="l" t="t" r="r" b="b"/>
            <a:pathLst>
              <a:path w="17352" h="17351" extrusionOk="0">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txBox="1"/>
          <p:nvPr/>
        </p:nvSpPr>
        <p:spPr>
          <a:xfrm>
            <a:off x="1326675" y="2372938"/>
            <a:ext cx="7255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Có thể chuyển đổi từ sang biểu diễn số trong xử lý ngôn ngữ tự nhiên, nhúng toàn bộ văn bản và đưa chúng vào nhiều thuật toán học máy khác nhau.</a:t>
            </a:r>
            <a:endParaRPr sz="15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Bag of Words - (BOW)</a:t>
            </a:r>
            <a:endParaRPr/>
          </a:p>
        </p:txBody>
      </p:sp>
      <p:sp>
        <p:nvSpPr>
          <p:cNvPr id="539" name="Google Shape;539;p42"/>
          <p:cNvSpPr/>
          <p:nvPr/>
        </p:nvSpPr>
        <p:spPr>
          <a:xfrm>
            <a:off x="600424" y="1364498"/>
            <a:ext cx="392155" cy="392133"/>
          </a:xfrm>
          <a:custGeom>
            <a:avLst/>
            <a:gdLst/>
            <a:ahLst/>
            <a:cxnLst/>
            <a:rect l="l" t="t" r="r" b="b"/>
            <a:pathLst>
              <a:path w="17352" h="17351" extrusionOk="0">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2"/>
          <p:cNvSpPr txBox="1">
            <a:spLocks noGrp="1"/>
          </p:cNvSpPr>
          <p:nvPr>
            <p:ph type="subTitle" idx="4"/>
          </p:nvPr>
        </p:nvSpPr>
        <p:spPr>
          <a:xfrm>
            <a:off x="1294125" y="1578282"/>
            <a:ext cx="7320600" cy="114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b="0">
                <a:latin typeface="Arial"/>
                <a:ea typeface="Arial"/>
                <a:cs typeface="Arial"/>
                <a:sym typeface="Arial"/>
              </a:rPr>
              <a:t>Xác định từ vựng: tiến hành loại bỏ các dấu câu, tách từ, tìm tập hợp tất cả các từ được xuất hiện trong văn bản.</a:t>
            </a:r>
            <a:endParaRPr sz="1500" b="0">
              <a:latin typeface="Arial"/>
              <a:ea typeface="Arial"/>
              <a:cs typeface="Arial"/>
              <a:sym typeface="Arial"/>
            </a:endParaRPr>
          </a:p>
          <a:p>
            <a:pPr marL="0" lvl="0" indent="0" algn="l" rtl="0">
              <a:spcBef>
                <a:spcPts val="0"/>
              </a:spcBef>
              <a:spcAft>
                <a:spcPts val="0"/>
              </a:spcAft>
              <a:buNone/>
            </a:pPr>
            <a:r>
              <a:rPr lang="en" sz="1500" b="0">
                <a:latin typeface="Arial"/>
                <a:ea typeface="Arial"/>
                <a:cs typeface="Arial"/>
                <a:sym typeface="Arial"/>
              </a:rPr>
              <a:t>Ví dụ: Với các câu "Is there a red shape?" và "What shape is present?",</a:t>
            </a:r>
            <a:endParaRPr sz="1500" b="0">
              <a:latin typeface="Arial"/>
              <a:ea typeface="Arial"/>
              <a:cs typeface="Arial"/>
              <a:sym typeface="Arial"/>
            </a:endParaRPr>
          </a:p>
          <a:p>
            <a:pPr marL="0" lvl="0" indent="0" algn="l" rtl="0">
              <a:spcBef>
                <a:spcPts val="0"/>
              </a:spcBef>
              <a:spcAft>
                <a:spcPts val="0"/>
              </a:spcAft>
              <a:buNone/>
            </a:pPr>
            <a:r>
              <a:rPr lang="en" sz="1500" b="0">
                <a:latin typeface="Arial"/>
                <a:ea typeface="Arial"/>
                <a:cs typeface="Arial"/>
                <a:sym typeface="Arial"/>
              </a:rPr>
              <a:t>những từ được xác định là "is", "there", "a", "red", "shape", "what", "present".</a:t>
            </a:r>
            <a:endParaRPr sz="1500" b="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Bag of Words - (BOW)</a:t>
            </a:r>
            <a:endParaRPr/>
          </a:p>
        </p:txBody>
      </p:sp>
      <p:sp>
        <p:nvSpPr>
          <p:cNvPr id="546" name="Google Shape;546;p43"/>
          <p:cNvSpPr/>
          <p:nvPr/>
        </p:nvSpPr>
        <p:spPr>
          <a:xfrm>
            <a:off x="478149" y="1386398"/>
            <a:ext cx="392155" cy="392133"/>
          </a:xfrm>
          <a:custGeom>
            <a:avLst/>
            <a:gdLst/>
            <a:ahLst/>
            <a:cxnLst/>
            <a:rect l="l" t="t" r="r" b="b"/>
            <a:pathLst>
              <a:path w="17352" h="17351" extrusionOk="0">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txBox="1"/>
          <p:nvPr/>
        </p:nvSpPr>
        <p:spPr>
          <a:xfrm>
            <a:off x="1315800" y="1274663"/>
            <a:ext cx="7255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Sinh ra vector: Để vector hóa văn bản, ta đếm số lần xuất hiện của các từ trong tập hơn từ vựng trong văn bản.</a:t>
            </a:r>
            <a:endParaRPr sz="1500">
              <a:solidFill>
                <a:schemeClr val="dk1"/>
              </a:solidFill>
            </a:endParaRPr>
          </a:p>
        </p:txBody>
      </p:sp>
      <p:graphicFrame>
        <p:nvGraphicFramePr>
          <p:cNvPr id="548" name="Google Shape;548;p43"/>
          <p:cNvGraphicFramePr/>
          <p:nvPr/>
        </p:nvGraphicFramePr>
        <p:xfrm>
          <a:off x="396913" y="1937713"/>
          <a:ext cx="8350175" cy="1248708"/>
        </p:xfrm>
        <a:graphic>
          <a:graphicData uri="http://schemas.openxmlformats.org/drawingml/2006/table">
            <a:tbl>
              <a:tblPr>
                <a:noFill/>
                <a:tableStyleId>{E9C45602-2FB1-4E3F-AAF4-9A19DE9A5347}</a:tableStyleId>
              </a:tblPr>
              <a:tblGrid>
                <a:gridCol w="2062950">
                  <a:extLst>
                    <a:ext uri="{9D8B030D-6E8A-4147-A177-3AD203B41FA5}">
                      <a16:colId xmlns:a16="http://schemas.microsoft.com/office/drawing/2014/main" val="20000"/>
                    </a:ext>
                  </a:extLst>
                </a:gridCol>
                <a:gridCol w="898175">
                  <a:extLst>
                    <a:ext uri="{9D8B030D-6E8A-4147-A177-3AD203B41FA5}">
                      <a16:colId xmlns:a16="http://schemas.microsoft.com/office/drawing/2014/main" val="20001"/>
                    </a:ext>
                  </a:extLst>
                </a:gridCol>
                <a:gridCol w="898175">
                  <a:extLst>
                    <a:ext uri="{9D8B030D-6E8A-4147-A177-3AD203B41FA5}">
                      <a16:colId xmlns:a16="http://schemas.microsoft.com/office/drawing/2014/main" val="20002"/>
                    </a:ext>
                  </a:extLst>
                </a:gridCol>
                <a:gridCol w="898175">
                  <a:extLst>
                    <a:ext uri="{9D8B030D-6E8A-4147-A177-3AD203B41FA5}">
                      <a16:colId xmlns:a16="http://schemas.microsoft.com/office/drawing/2014/main" val="20003"/>
                    </a:ext>
                  </a:extLst>
                </a:gridCol>
                <a:gridCol w="898175">
                  <a:extLst>
                    <a:ext uri="{9D8B030D-6E8A-4147-A177-3AD203B41FA5}">
                      <a16:colId xmlns:a16="http://schemas.microsoft.com/office/drawing/2014/main" val="20004"/>
                    </a:ext>
                  </a:extLst>
                </a:gridCol>
                <a:gridCol w="898175">
                  <a:extLst>
                    <a:ext uri="{9D8B030D-6E8A-4147-A177-3AD203B41FA5}">
                      <a16:colId xmlns:a16="http://schemas.microsoft.com/office/drawing/2014/main" val="20005"/>
                    </a:ext>
                  </a:extLst>
                </a:gridCol>
                <a:gridCol w="898175">
                  <a:extLst>
                    <a:ext uri="{9D8B030D-6E8A-4147-A177-3AD203B41FA5}">
                      <a16:colId xmlns:a16="http://schemas.microsoft.com/office/drawing/2014/main" val="20006"/>
                    </a:ext>
                  </a:extLst>
                </a:gridCol>
                <a:gridCol w="898175">
                  <a:extLst>
                    <a:ext uri="{9D8B030D-6E8A-4147-A177-3AD203B41FA5}">
                      <a16:colId xmlns:a16="http://schemas.microsoft.com/office/drawing/2014/main" val="20007"/>
                    </a:ext>
                  </a:extLst>
                </a:gridCol>
              </a:tblGrid>
              <a:tr h="333750">
                <a:tc>
                  <a:txBody>
                    <a:bodyPr/>
                    <a:lstStyle/>
                    <a:p>
                      <a:pPr marL="0" lvl="0" indent="0" algn="l" rtl="0">
                        <a:spcBef>
                          <a:spcPts val="0"/>
                        </a:spcBef>
                        <a:spcAft>
                          <a:spcPts val="0"/>
                        </a:spcAft>
                        <a:buNone/>
                      </a:pPr>
                      <a:r>
                        <a:rPr lang="en"/>
                        <a:t>Document</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t>is</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t>there</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t>a</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t>red</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t>shape</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t>what</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t>present</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6150">
                <a:tc>
                  <a:txBody>
                    <a:bodyPr/>
                    <a:lstStyle/>
                    <a:p>
                      <a:pPr marL="0" lvl="0" indent="0" algn="l" rtl="0">
                        <a:spcBef>
                          <a:spcPts val="0"/>
                        </a:spcBef>
                        <a:spcAft>
                          <a:spcPts val="0"/>
                        </a:spcAft>
                        <a:buNone/>
                      </a:pPr>
                      <a:r>
                        <a:rPr lang="en"/>
                        <a:t>Is there a red shape?</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t>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t>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t>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t>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t>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t>0</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t>0</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5175">
                <a:tc>
                  <a:txBody>
                    <a:bodyPr/>
                    <a:lstStyle/>
                    <a:p>
                      <a:pPr marL="0" lvl="0" indent="0" algn="l" rtl="0">
                        <a:spcBef>
                          <a:spcPts val="0"/>
                        </a:spcBef>
                        <a:spcAft>
                          <a:spcPts val="0"/>
                        </a:spcAft>
                        <a:buNone/>
                      </a:pPr>
                      <a:r>
                        <a:rPr lang="en"/>
                        <a:t>What shape is present?</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t>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t>0</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t>0</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t>0</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t>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t>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t>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49" name="Google Shape;549;p43"/>
          <p:cNvSpPr txBox="1"/>
          <p:nvPr/>
        </p:nvSpPr>
        <p:spPr>
          <a:xfrm>
            <a:off x="1168500" y="3590863"/>
            <a:ext cx="7255500" cy="646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Char char="●"/>
            </a:pPr>
            <a:r>
              <a:rPr lang="en" sz="1500">
                <a:solidFill>
                  <a:schemeClr val="dk1"/>
                </a:solidFill>
              </a:rPr>
              <a:t>Is there a red shape?:     [1, 1, 1, 1, 1, 0, 0]</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What shape is present?: [1, 0, 0, 0, 1, 1, 1]</a:t>
            </a:r>
            <a:endParaRPr sz="15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67" name="Google Shape;367;p34"/>
          <p:cNvSpPr txBox="1">
            <a:spLocks noGrp="1"/>
          </p:cNvSpPr>
          <p:nvPr>
            <p:ph type="title" idx="7"/>
          </p:nvPr>
        </p:nvSpPr>
        <p:spPr>
          <a:xfrm>
            <a:off x="720000" y="11190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68" name="Google Shape;368;p34"/>
          <p:cNvSpPr txBox="1">
            <a:spLocks noGrp="1"/>
          </p:cNvSpPr>
          <p:nvPr>
            <p:ph type="title" idx="8"/>
          </p:nvPr>
        </p:nvSpPr>
        <p:spPr>
          <a:xfrm>
            <a:off x="770700" y="30397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369" name="Google Shape;369;p34"/>
          <p:cNvSpPr txBox="1">
            <a:spLocks noGrp="1"/>
          </p:cNvSpPr>
          <p:nvPr>
            <p:ph type="title" idx="9"/>
          </p:nvPr>
        </p:nvSpPr>
        <p:spPr>
          <a:xfrm>
            <a:off x="719996" y="17930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370" name="Google Shape;370;p34"/>
          <p:cNvSpPr txBox="1">
            <a:spLocks noGrp="1"/>
          </p:cNvSpPr>
          <p:nvPr>
            <p:ph type="title" idx="13"/>
          </p:nvPr>
        </p:nvSpPr>
        <p:spPr>
          <a:xfrm>
            <a:off x="770696" y="37137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371" name="Google Shape;371;p34"/>
          <p:cNvSpPr txBox="1">
            <a:spLocks noGrp="1"/>
          </p:cNvSpPr>
          <p:nvPr>
            <p:ph type="title" idx="14"/>
          </p:nvPr>
        </p:nvSpPr>
        <p:spPr>
          <a:xfrm>
            <a:off x="720000" y="241637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72" name="Google Shape;372;p34"/>
          <p:cNvSpPr txBox="1">
            <a:spLocks noGrp="1"/>
          </p:cNvSpPr>
          <p:nvPr>
            <p:ph type="title" idx="15"/>
          </p:nvPr>
        </p:nvSpPr>
        <p:spPr>
          <a:xfrm>
            <a:off x="770700" y="43743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373" name="Google Shape;373;p34"/>
          <p:cNvSpPr txBox="1">
            <a:spLocks noGrp="1"/>
          </p:cNvSpPr>
          <p:nvPr>
            <p:ph type="subTitle" idx="16"/>
          </p:nvPr>
        </p:nvSpPr>
        <p:spPr>
          <a:xfrm>
            <a:off x="1505400" y="1205725"/>
            <a:ext cx="54693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latin typeface="Noto Sans JP"/>
                <a:ea typeface="Noto Sans JP"/>
                <a:cs typeface="Noto Sans JP"/>
                <a:sym typeface="Noto Sans JP"/>
              </a:rPr>
              <a:t>Giới thiệu bài toán VQA</a:t>
            </a:r>
            <a:endParaRPr sz="2200">
              <a:latin typeface="Noto Sans JP"/>
              <a:ea typeface="Noto Sans JP"/>
              <a:cs typeface="Noto Sans JP"/>
              <a:sym typeface="Noto Sans JP"/>
            </a:endParaRPr>
          </a:p>
        </p:txBody>
      </p:sp>
      <p:sp>
        <p:nvSpPr>
          <p:cNvPr id="374" name="Google Shape;374;p34"/>
          <p:cNvSpPr txBox="1">
            <a:spLocks noGrp="1"/>
          </p:cNvSpPr>
          <p:nvPr>
            <p:ph type="subTitle" idx="17"/>
          </p:nvPr>
        </p:nvSpPr>
        <p:spPr>
          <a:xfrm>
            <a:off x="1505405" y="3141025"/>
            <a:ext cx="49173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latin typeface="Noto Sans JP"/>
                <a:ea typeface="Noto Sans JP"/>
                <a:cs typeface="Noto Sans JP"/>
                <a:sym typeface="Noto Sans JP"/>
              </a:rPr>
              <a:t>Xử lý hình ảnh - Mô hình CNN</a:t>
            </a:r>
            <a:endParaRPr sz="2200">
              <a:latin typeface="Noto Sans JP"/>
              <a:ea typeface="Noto Sans JP"/>
              <a:cs typeface="Noto Sans JP"/>
              <a:sym typeface="Noto Sans JP"/>
            </a:endParaRPr>
          </a:p>
        </p:txBody>
      </p:sp>
      <p:sp>
        <p:nvSpPr>
          <p:cNvPr id="375" name="Google Shape;375;p34"/>
          <p:cNvSpPr txBox="1">
            <a:spLocks noGrp="1"/>
          </p:cNvSpPr>
          <p:nvPr>
            <p:ph type="subTitle" idx="19"/>
          </p:nvPr>
        </p:nvSpPr>
        <p:spPr>
          <a:xfrm>
            <a:off x="1505400" y="4445075"/>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latin typeface="Noto Sans JP"/>
                <a:ea typeface="Noto Sans JP"/>
                <a:cs typeface="Noto Sans JP"/>
                <a:sym typeface="Noto Sans JP"/>
              </a:rPr>
              <a:t>Hiện thực</a:t>
            </a:r>
            <a:endParaRPr sz="2200">
              <a:latin typeface="Noto Sans JP"/>
              <a:ea typeface="Noto Sans JP"/>
              <a:cs typeface="Noto Sans JP"/>
              <a:sym typeface="Noto Sans JP"/>
            </a:endParaRPr>
          </a:p>
        </p:txBody>
      </p:sp>
      <p:sp>
        <p:nvSpPr>
          <p:cNvPr id="376" name="Google Shape;376;p34"/>
          <p:cNvSpPr txBox="1">
            <a:spLocks noGrp="1"/>
          </p:cNvSpPr>
          <p:nvPr>
            <p:ph type="subTitle" idx="20"/>
          </p:nvPr>
        </p:nvSpPr>
        <p:spPr>
          <a:xfrm>
            <a:off x="1505398" y="2459125"/>
            <a:ext cx="65220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latin typeface="Noto Sans JP"/>
                <a:ea typeface="Noto Sans JP"/>
                <a:cs typeface="Noto Sans JP"/>
                <a:sym typeface="Noto Sans JP"/>
              </a:rPr>
              <a:t>Xử lý ngôn ngữ - Mô hình Neural Network</a:t>
            </a:r>
            <a:endParaRPr sz="2200">
              <a:latin typeface="Noto Sans JP"/>
              <a:ea typeface="Noto Sans JP"/>
              <a:cs typeface="Noto Sans JP"/>
              <a:sym typeface="Noto Sans JP"/>
            </a:endParaRPr>
          </a:p>
        </p:txBody>
      </p:sp>
      <p:sp>
        <p:nvSpPr>
          <p:cNvPr id="377" name="Google Shape;377;p34"/>
          <p:cNvSpPr txBox="1">
            <a:spLocks noGrp="1"/>
          </p:cNvSpPr>
          <p:nvPr>
            <p:ph type="subTitle" idx="16"/>
          </p:nvPr>
        </p:nvSpPr>
        <p:spPr>
          <a:xfrm>
            <a:off x="1505400" y="1878525"/>
            <a:ext cx="54693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latin typeface="Noto Sans JP"/>
                <a:ea typeface="Noto Sans JP"/>
                <a:cs typeface="Noto Sans JP"/>
                <a:sym typeface="Noto Sans JP"/>
              </a:rPr>
              <a:t>Cách tiếp cận</a:t>
            </a:r>
            <a:endParaRPr sz="2200">
              <a:latin typeface="Noto Sans JP"/>
              <a:ea typeface="Noto Sans JP"/>
              <a:cs typeface="Noto Sans JP"/>
              <a:sym typeface="Noto Sans JP"/>
            </a:endParaRPr>
          </a:p>
        </p:txBody>
      </p:sp>
      <p:sp>
        <p:nvSpPr>
          <p:cNvPr id="378" name="Google Shape;378;p34"/>
          <p:cNvSpPr txBox="1">
            <a:spLocks noGrp="1"/>
          </p:cNvSpPr>
          <p:nvPr>
            <p:ph type="subTitle" idx="17"/>
          </p:nvPr>
        </p:nvSpPr>
        <p:spPr>
          <a:xfrm>
            <a:off x="1505405" y="3793050"/>
            <a:ext cx="49173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latin typeface="Noto Sans JP"/>
                <a:ea typeface="Noto Sans JP"/>
                <a:cs typeface="Noto Sans JP"/>
                <a:sym typeface="Noto Sans JP"/>
              </a:rPr>
              <a:t>Đưa ra dự đoán - Softmax</a:t>
            </a:r>
            <a:endParaRPr sz="2200">
              <a:latin typeface="Noto Sans JP"/>
              <a:ea typeface="Noto Sans JP"/>
              <a:cs typeface="Noto Sans JP"/>
              <a:sym typeface="Noto Sans J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a:t>
            </a:r>
            <a:endParaRPr/>
          </a:p>
        </p:txBody>
      </p:sp>
      <p:pic>
        <p:nvPicPr>
          <p:cNvPr id="555" name="Google Shape;555;p44"/>
          <p:cNvPicPr preferRelativeResize="0"/>
          <p:nvPr/>
        </p:nvPicPr>
        <p:blipFill>
          <a:blip r:embed="rId3">
            <a:alphaModFix/>
          </a:blip>
          <a:stretch>
            <a:fillRect/>
          </a:stretch>
        </p:blipFill>
        <p:spPr>
          <a:xfrm>
            <a:off x="239400" y="1096052"/>
            <a:ext cx="4003724" cy="3573324"/>
          </a:xfrm>
          <a:prstGeom prst="rect">
            <a:avLst/>
          </a:prstGeom>
          <a:noFill/>
          <a:ln>
            <a:noFill/>
          </a:ln>
        </p:spPr>
      </p:pic>
      <p:sp>
        <p:nvSpPr>
          <p:cNvPr id="556" name="Google Shape;556;p44"/>
          <p:cNvSpPr/>
          <p:nvPr/>
        </p:nvSpPr>
        <p:spPr>
          <a:xfrm>
            <a:off x="4721749" y="1868423"/>
            <a:ext cx="392155" cy="392133"/>
          </a:xfrm>
          <a:custGeom>
            <a:avLst/>
            <a:gdLst/>
            <a:ahLst/>
            <a:cxnLst/>
            <a:rect l="l" t="t" r="r" b="b"/>
            <a:pathLst>
              <a:path w="17352" h="17351" extrusionOk="0">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4"/>
          <p:cNvSpPr txBox="1">
            <a:spLocks noGrp="1"/>
          </p:cNvSpPr>
          <p:nvPr>
            <p:ph type="subTitle" idx="4"/>
          </p:nvPr>
        </p:nvSpPr>
        <p:spPr>
          <a:xfrm>
            <a:off x="5428500" y="1868425"/>
            <a:ext cx="3715500" cy="82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b="0">
                <a:latin typeface="Arial"/>
                <a:ea typeface="Arial"/>
                <a:cs typeface="Arial"/>
                <a:sym typeface="Arial"/>
              </a:rPr>
              <a:t>Gồm nhiều layer Layer đầu tiên là input layer, các layer ở giữa được gọi là hidden layer, layer cuối cùng được gọi là output layer.</a:t>
            </a:r>
            <a:endParaRPr sz="1500" b="0">
              <a:latin typeface="Arial"/>
              <a:ea typeface="Arial"/>
              <a:cs typeface="Arial"/>
              <a:sym typeface="Arial"/>
            </a:endParaRPr>
          </a:p>
        </p:txBody>
      </p:sp>
      <p:sp>
        <p:nvSpPr>
          <p:cNvPr id="558" name="Google Shape;558;p44"/>
          <p:cNvSpPr/>
          <p:nvPr/>
        </p:nvSpPr>
        <p:spPr>
          <a:xfrm>
            <a:off x="4721749" y="3298348"/>
            <a:ext cx="392155" cy="392133"/>
          </a:xfrm>
          <a:custGeom>
            <a:avLst/>
            <a:gdLst/>
            <a:ahLst/>
            <a:cxnLst/>
            <a:rect l="l" t="t" r="r" b="b"/>
            <a:pathLst>
              <a:path w="17352" h="17351" extrusionOk="0">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txBox="1"/>
          <p:nvPr/>
        </p:nvSpPr>
        <p:spPr>
          <a:xfrm>
            <a:off x="5515500" y="3141250"/>
            <a:ext cx="31536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Mỗi layer bao gồm các neuron (thành phần cơ bản nhất của Neural Network).</a:t>
            </a:r>
            <a:endParaRPr sz="15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Neuron</a:t>
            </a:r>
            <a:endParaRPr/>
          </a:p>
        </p:txBody>
      </p:sp>
      <p:sp>
        <p:nvSpPr>
          <p:cNvPr id="565" name="Google Shape;565;p45"/>
          <p:cNvSpPr/>
          <p:nvPr/>
        </p:nvSpPr>
        <p:spPr>
          <a:xfrm>
            <a:off x="4721749" y="1868423"/>
            <a:ext cx="392155" cy="392133"/>
          </a:xfrm>
          <a:custGeom>
            <a:avLst/>
            <a:gdLst/>
            <a:ahLst/>
            <a:cxnLst/>
            <a:rect l="l" t="t" r="r" b="b"/>
            <a:pathLst>
              <a:path w="17352" h="17351" extrusionOk="0">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5"/>
          <p:cNvSpPr txBox="1">
            <a:spLocks noGrp="1"/>
          </p:cNvSpPr>
          <p:nvPr>
            <p:ph type="subTitle" idx="4"/>
          </p:nvPr>
        </p:nvSpPr>
        <p:spPr>
          <a:xfrm>
            <a:off x="5428500" y="1868425"/>
            <a:ext cx="3715500" cy="82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b="0">
                <a:latin typeface="Arial"/>
                <a:ea typeface="Arial"/>
                <a:cs typeface="Arial"/>
                <a:sym typeface="Arial"/>
              </a:rPr>
              <a:t>Mỗi neuron lấy các input và đưa ra một output cùng với một hàm kích hoạt được xác định để sử dụng trong quá trình tính output</a:t>
            </a:r>
            <a:endParaRPr sz="1500" b="0">
              <a:latin typeface="Arial"/>
              <a:ea typeface="Arial"/>
              <a:cs typeface="Arial"/>
              <a:sym typeface="Arial"/>
            </a:endParaRPr>
          </a:p>
        </p:txBody>
      </p:sp>
      <p:sp>
        <p:nvSpPr>
          <p:cNvPr id="567" name="Google Shape;567;p45"/>
          <p:cNvSpPr/>
          <p:nvPr/>
        </p:nvSpPr>
        <p:spPr>
          <a:xfrm>
            <a:off x="4721749" y="3298348"/>
            <a:ext cx="392155" cy="392133"/>
          </a:xfrm>
          <a:custGeom>
            <a:avLst/>
            <a:gdLst/>
            <a:ahLst/>
            <a:cxnLst/>
            <a:rect l="l" t="t" r="r" b="b"/>
            <a:pathLst>
              <a:path w="17352" h="17351" extrusionOk="0">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5"/>
          <p:cNvSpPr txBox="1"/>
          <p:nvPr/>
        </p:nvSpPr>
        <p:spPr>
          <a:xfrm>
            <a:off x="5428500" y="3141250"/>
            <a:ext cx="35448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Giả sử với neuron 2 input ở trên, với input x = [2, 3] cùng với weight w = [0, 1], b = 4, hàm kích hoạt sigmoid là f . Giá trị output y = f (w.x + b) = f (7) = 0.999.</a:t>
            </a:r>
            <a:endParaRPr sz="1500">
              <a:solidFill>
                <a:schemeClr val="dk1"/>
              </a:solidFill>
            </a:endParaRPr>
          </a:p>
          <a:p>
            <a:pPr marL="0" lvl="0" indent="0" algn="l" rtl="0">
              <a:spcBef>
                <a:spcPts val="0"/>
              </a:spcBef>
              <a:spcAft>
                <a:spcPts val="0"/>
              </a:spcAft>
              <a:buNone/>
            </a:pPr>
            <a:r>
              <a:rPr lang="en" sz="1500">
                <a:solidFill>
                  <a:schemeClr val="dk1"/>
                </a:solidFill>
              </a:rPr>
              <a:t>Với hàm sigmoid f (x) = 1/(1+e^(-x))</a:t>
            </a:r>
            <a:endParaRPr sz="1500">
              <a:solidFill>
                <a:schemeClr val="dk1"/>
              </a:solidFill>
            </a:endParaRPr>
          </a:p>
        </p:txBody>
      </p:sp>
      <p:pic>
        <p:nvPicPr>
          <p:cNvPr id="569" name="Google Shape;569;p45"/>
          <p:cNvPicPr preferRelativeResize="0"/>
          <p:nvPr/>
        </p:nvPicPr>
        <p:blipFill>
          <a:blip r:embed="rId3">
            <a:alphaModFix/>
          </a:blip>
          <a:stretch>
            <a:fillRect/>
          </a:stretch>
        </p:blipFill>
        <p:spPr>
          <a:xfrm>
            <a:off x="152400" y="1170125"/>
            <a:ext cx="4416947" cy="257478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a:t>
            </a:r>
            <a:endParaRPr/>
          </a:p>
        </p:txBody>
      </p:sp>
      <p:pic>
        <p:nvPicPr>
          <p:cNvPr id="575" name="Google Shape;575;p46"/>
          <p:cNvPicPr preferRelativeResize="0"/>
          <p:nvPr/>
        </p:nvPicPr>
        <p:blipFill>
          <a:blip r:embed="rId3">
            <a:alphaModFix/>
          </a:blip>
          <a:stretch>
            <a:fillRect/>
          </a:stretch>
        </p:blipFill>
        <p:spPr>
          <a:xfrm>
            <a:off x="239400" y="1096052"/>
            <a:ext cx="4003724" cy="3573324"/>
          </a:xfrm>
          <a:prstGeom prst="rect">
            <a:avLst/>
          </a:prstGeom>
          <a:noFill/>
          <a:ln>
            <a:noFill/>
          </a:ln>
        </p:spPr>
      </p:pic>
      <p:sp>
        <p:nvSpPr>
          <p:cNvPr id="576" name="Google Shape;576;p46"/>
          <p:cNvSpPr/>
          <p:nvPr/>
        </p:nvSpPr>
        <p:spPr>
          <a:xfrm>
            <a:off x="4721749" y="1868423"/>
            <a:ext cx="392155" cy="392133"/>
          </a:xfrm>
          <a:custGeom>
            <a:avLst/>
            <a:gdLst/>
            <a:ahLst/>
            <a:cxnLst/>
            <a:rect l="l" t="t" r="r" b="b"/>
            <a:pathLst>
              <a:path w="17352" h="17351" extrusionOk="0">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6"/>
          <p:cNvSpPr txBox="1"/>
          <p:nvPr/>
        </p:nvSpPr>
        <p:spPr>
          <a:xfrm>
            <a:off x="5401200" y="1541138"/>
            <a:ext cx="3954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Một Neural Network có thể có nhiều layer như đã đề cập ở trên với ý tưởng đưa các inputs chuyển tiếp qua các neuron trong mạng để nhận lấy output</a:t>
            </a:r>
            <a:endParaRPr sz="1500">
              <a:solidFill>
                <a:schemeClr val="dk1"/>
              </a:solidFill>
            </a:endParaRPr>
          </a:p>
        </p:txBody>
      </p:sp>
      <p:sp>
        <p:nvSpPr>
          <p:cNvPr id="578" name="Google Shape;578;p46"/>
          <p:cNvSpPr/>
          <p:nvPr/>
        </p:nvSpPr>
        <p:spPr>
          <a:xfrm>
            <a:off x="4778899" y="3111248"/>
            <a:ext cx="392155" cy="392133"/>
          </a:xfrm>
          <a:custGeom>
            <a:avLst/>
            <a:gdLst/>
            <a:ahLst/>
            <a:cxnLst/>
            <a:rect l="l" t="t" r="r" b="b"/>
            <a:pathLst>
              <a:path w="17352" h="17351" extrusionOk="0">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6"/>
          <p:cNvSpPr txBox="1"/>
          <p:nvPr/>
        </p:nvSpPr>
        <p:spPr>
          <a:xfrm>
            <a:off x="5476875" y="2958338"/>
            <a:ext cx="34983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Một layer với mọi nút được kết nối với mọi đầu ra từ lớp trước được gọi là fully-connected layer (FC Layer).</a:t>
            </a:r>
            <a:endParaRPr sz="15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a:t>
            </a:r>
            <a:endParaRPr/>
          </a:p>
        </p:txBody>
      </p:sp>
      <p:sp>
        <p:nvSpPr>
          <p:cNvPr id="585" name="Google Shape;585;p47"/>
          <p:cNvSpPr/>
          <p:nvPr/>
        </p:nvSpPr>
        <p:spPr>
          <a:xfrm>
            <a:off x="4721749" y="1868423"/>
            <a:ext cx="392155" cy="392133"/>
          </a:xfrm>
          <a:custGeom>
            <a:avLst/>
            <a:gdLst/>
            <a:ahLst/>
            <a:cxnLst/>
            <a:rect l="l" t="t" r="r" b="b"/>
            <a:pathLst>
              <a:path w="17352" h="17351" extrusionOk="0">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txBox="1"/>
          <p:nvPr/>
        </p:nvSpPr>
        <p:spPr>
          <a:xfrm>
            <a:off x="5390625" y="1740450"/>
            <a:ext cx="3883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Hàm mất mát (loss function): để định lượng, đánh giá mức độ hoạt động tốt của một neural network, điển hình: perceptron loss, logistic loss, mean squared error,...</a:t>
            </a:r>
            <a:endParaRPr sz="1500">
              <a:solidFill>
                <a:schemeClr val="dk1"/>
              </a:solidFill>
            </a:endParaRPr>
          </a:p>
        </p:txBody>
      </p:sp>
      <p:sp>
        <p:nvSpPr>
          <p:cNvPr id="587" name="Google Shape;587;p47"/>
          <p:cNvSpPr/>
          <p:nvPr/>
        </p:nvSpPr>
        <p:spPr>
          <a:xfrm>
            <a:off x="4778899" y="3111248"/>
            <a:ext cx="392155" cy="392133"/>
          </a:xfrm>
          <a:custGeom>
            <a:avLst/>
            <a:gdLst/>
            <a:ahLst/>
            <a:cxnLst/>
            <a:rect l="l" t="t" r="r" b="b"/>
            <a:pathLst>
              <a:path w="17352" h="17351" extrusionOk="0">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7"/>
          <p:cNvSpPr txBox="1"/>
          <p:nvPr/>
        </p:nvSpPr>
        <p:spPr>
          <a:xfrm>
            <a:off x="5390625" y="2968950"/>
            <a:ext cx="3667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Thông qua hàm mất mát này các weight (trọng số) được điều chỉnh với mục tiêu tối thiểu giá trị của hàm mất mát - backpropagation. </a:t>
            </a:r>
            <a:endParaRPr sz="1500">
              <a:solidFill>
                <a:schemeClr val="dk1"/>
              </a:solidFill>
            </a:endParaRPr>
          </a:p>
        </p:txBody>
      </p:sp>
      <p:pic>
        <p:nvPicPr>
          <p:cNvPr id="589" name="Google Shape;589;p47"/>
          <p:cNvPicPr preferRelativeResize="0"/>
          <p:nvPr/>
        </p:nvPicPr>
        <p:blipFill>
          <a:blip r:embed="rId3">
            <a:alphaModFix/>
          </a:blip>
          <a:stretch>
            <a:fillRect/>
          </a:stretch>
        </p:blipFill>
        <p:spPr>
          <a:xfrm>
            <a:off x="141800" y="1407531"/>
            <a:ext cx="4474099" cy="200615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a:t>
            </a:r>
            <a:endParaRPr/>
          </a:p>
        </p:txBody>
      </p:sp>
      <p:sp>
        <p:nvSpPr>
          <p:cNvPr id="595" name="Google Shape;595;p48"/>
          <p:cNvSpPr/>
          <p:nvPr/>
        </p:nvSpPr>
        <p:spPr>
          <a:xfrm>
            <a:off x="4721749" y="1868423"/>
            <a:ext cx="392155" cy="392133"/>
          </a:xfrm>
          <a:custGeom>
            <a:avLst/>
            <a:gdLst/>
            <a:ahLst/>
            <a:cxnLst/>
            <a:rect l="l" t="t" r="r" b="b"/>
            <a:pathLst>
              <a:path w="17352" h="17351" extrusionOk="0">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8"/>
          <p:cNvSpPr txBox="1"/>
          <p:nvPr/>
        </p:nvSpPr>
        <p:spPr>
          <a:xfrm>
            <a:off x="5390625" y="1740450"/>
            <a:ext cx="3883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Hàm mất mát được tính toán dựa trên giá trị đầu ra (giá trị dự đoán y_pred) và giá trị thực sự (y_true) =&gt;  L(w1, w2, w3, w4, w5, w6, b1, b2, b3)</a:t>
            </a:r>
            <a:endParaRPr sz="1500">
              <a:solidFill>
                <a:schemeClr val="dk1"/>
              </a:solidFill>
            </a:endParaRPr>
          </a:p>
        </p:txBody>
      </p:sp>
      <p:sp>
        <p:nvSpPr>
          <p:cNvPr id="597" name="Google Shape;597;p48"/>
          <p:cNvSpPr/>
          <p:nvPr/>
        </p:nvSpPr>
        <p:spPr>
          <a:xfrm>
            <a:off x="4778899" y="3111248"/>
            <a:ext cx="392155" cy="392133"/>
          </a:xfrm>
          <a:custGeom>
            <a:avLst/>
            <a:gdLst/>
            <a:ahLst/>
            <a:cxnLst/>
            <a:rect l="l" t="t" r="r" b="b"/>
            <a:pathLst>
              <a:path w="17352" h="17351" extrusionOk="0">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8"/>
          <p:cNvSpPr txBox="1"/>
          <p:nvPr/>
        </p:nvSpPr>
        <p:spPr>
          <a:xfrm>
            <a:off x="5390625" y="2968950"/>
            <a:ext cx="3667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Thông qua tính toán đạo hàm riêng phần </a:t>
            </a:r>
            <a:endParaRPr sz="1500">
              <a:solidFill>
                <a:schemeClr val="dk1"/>
              </a:solidFill>
            </a:endParaRPr>
          </a:p>
        </p:txBody>
      </p:sp>
      <p:pic>
        <p:nvPicPr>
          <p:cNvPr id="599" name="Google Shape;599;p48"/>
          <p:cNvPicPr preferRelativeResize="0"/>
          <p:nvPr/>
        </p:nvPicPr>
        <p:blipFill>
          <a:blip r:embed="rId3">
            <a:alphaModFix/>
          </a:blip>
          <a:stretch>
            <a:fillRect/>
          </a:stretch>
        </p:blipFill>
        <p:spPr>
          <a:xfrm>
            <a:off x="141800" y="1407531"/>
            <a:ext cx="4474099" cy="2006153"/>
          </a:xfrm>
          <a:prstGeom prst="rect">
            <a:avLst/>
          </a:prstGeom>
          <a:noFill/>
          <a:ln>
            <a:noFill/>
          </a:ln>
        </p:spPr>
      </p:pic>
      <p:pic>
        <p:nvPicPr>
          <p:cNvPr id="600" name="Google Shape;600;p48"/>
          <p:cNvPicPr preferRelativeResize="0"/>
          <p:nvPr/>
        </p:nvPicPr>
        <p:blipFill>
          <a:blip r:embed="rId4">
            <a:alphaModFix/>
          </a:blip>
          <a:stretch>
            <a:fillRect/>
          </a:stretch>
        </p:blipFill>
        <p:spPr>
          <a:xfrm>
            <a:off x="5528725" y="3295075"/>
            <a:ext cx="697150" cy="537275"/>
          </a:xfrm>
          <a:prstGeom prst="rect">
            <a:avLst/>
          </a:prstGeom>
          <a:noFill/>
          <a:ln>
            <a:noFill/>
          </a:ln>
        </p:spPr>
      </p:pic>
      <p:pic>
        <p:nvPicPr>
          <p:cNvPr id="601" name="Google Shape;601;p48"/>
          <p:cNvPicPr preferRelativeResize="0"/>
          <p:nvPr/>
        </p:nvPicPr>
        <p:blipFill>
          <a:blip r:embed="rId5">
            <a:alphaModFix/>
          </a:blip>
          <a:stretch>
            <a:fillRect/>
          </a:stretch>
        </p:blipFill>
        <p:spPr>
          <a:xfrm>
            <a:off x="6537925" y="3690660"/>
            <a:ext cx="1886075" cy="683578"/>
          </a:xfrm>
          <a:prstGeom prst="rect">
            <a:avLst/>
          </a:prstGeom>
          <a:noFill/>
          <a:ln>
            <a:noFill/>
          </a:ln>
        </p:spPr>
      </p:pic>
      <p:sp>
        <p:nvSpPr>
          <p:cNvPr id="602" name="Google Shape;602;p48"/>
          <p:cNvSpPr txBox="1"/>
          <p:nvPr/>
        </p:nvSpPr>
        <p:spPr>
          <a:xfrm>
            <a:off x="6281800" y="3295075"/>
            <a:ext cx="3147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 ta có thể cập nhật weight, với</a:t>
            </a:r>
            <a:endParaRPr sz="1500">
              <a:solidFill>
                <a:schemeClr val="dk1"/>
              </a:solidFill>
            </a:endParaRPr>
          </a:p>
        </p:txBody>
      </p:sp>
      <p:sp>
        <p:nvSpPr>
          <p:cNvPr id="603" name="Google Shape;603;p48"/>
          <p:cNvSpPr txBox="1"/>
          <p:nvPr/>
        </p:nvSpPr>
        <p:spPr>
          <a:xfrm>
            <a:off x="5486375" y="3859975"/>
            <a:ext cx="1320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công thức</a:t>
            </a:r>
            <a:endParaRPr sz="1500">
              <a:solidFill>
                <a:schemeClr val="dk1"/>
              </a:solidFill>
            </a:endParaRPr>
          </a:p>
        </p:txBody>
      </p:sp>
      <p:sp>
        <p:nvSpPr>
          <p:cNvPr id="604" name="Google Shape;604;p48"/>
          <p:cNvSpPr txBox="1"/>
          <p:nvPr/>
        </p:nvSpPr>
        <p:spPr>
          <a:xfrm>
            <a:off x="5528725" y="4287775"/>
            <a:ext cx="277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Với η: learning rate</a:t>
            </a:r>
            <a:endParaRPr sz="15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a:t>
            </a:r>
            <a:endParaRPr/>
          </a:p>
        </p:txBody>
      </p:sp>
      <p:pic>
        <p:nvPicPr>
          <p:cNvPr id="610" name="Google Shape;610;p49"/>
          <p:cNvPicPr preferRelativeResize="0"/>
          <p:nvPr/>
        </p:nvPicPr>
        <p:blipFill>
          <a:blip r:embed="rId3">
            <a:alphaModFix/>
          </a:blip>
          <a:stretch>
            <a:fillRect/>
          </a:stretch>
        </p:blipFill>
        <p:spPr>
          <a:xfrm>
            <a:off x="1401225" y="1604050"/>
            <a:ext cx="6667500" cy="2381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58"/>
          <p:cNvSpPr txBox="1">
            <a:spLocks noGrp="1"/>
          </p:cNvSpPr>
          <p:nvPr>
            <p:ph type="title"/>
          </p:nvPr>
        </p:nvSpPr>
        <p:spPr>
          <a:xfrm>
            <a:off x="713225" y="2466750"/>
            <a:ext cx="9333300" cy="58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a:latin typeface="Noto Sans JP"/>
                <a:ea typeface="Noto Sans JP"/>
                <a:cs typeface="Noto Sans JP"/>
                <a:sym typeface="Noto Sans JP"/>
              </a:rPr>
              <a:t>Đưa ra dự đoán - Softmax</a:t>
            </a:r>
            <a:endParaRPr sz="2700">
              <a:latin typeface="Noto Sans JP"/>
              <a:ea typeface="Noto Sans JP"/>
              <a:cs typeface="Noto Sans JP"/>
              <a:sym typeface="Noto Sans JP"/>
            </a:endParaRPr>
          </a:p>
        </p:txBody>
      </p:sp>
      <p:sp>
        <p:nvSpPr>
          <p:cNvPr id="700" name="Google Shape;700;p58"/>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grpSp>
        <p:nvGrpSpPr>
          <p:cNvPr id="701" name="Google Shape;701;p58"/>
          <p:cNvGrpSpPr/>
          <p:nvPr/>
        </p:nvGrpSpPr>
        <p:grpSpPr>
          <a:xfrm>
            <a:off x="5104880" y="-153372"/>
            <a:ext cx="4218588" cy="6000577"/>
            <a:chOff x="5104880" y="-153372"/>
            <a:chExt cx="4218588" cy="6000577"/>
          </a:xfrm>
        </p:grpSpPr>
        <p:sp>
          <p:nvSpPr>
            <p:cNvPr id="702" name="Google Shape;702;p58"/>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8"/>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8"/>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8"/>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8"/>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8"/>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8"/>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8"/>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8"/>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8"/>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8"/>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8"/>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8"/>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8"/>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8"/>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8"/>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8"/>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19" name="Google Shape;719;p58"/>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Softmax</a:t>
            </a:r>
            <a:endParaRPr/>
          </a:p>
        </p:txBody>
      </p:sp>
      <p:sp>
        <p:nvSpPr>
          <p:cNvPr id="725" name="Google Shape;725;p59"/>
          <p:cNvSpPr txBox="1"/>
          <p:nvPr/>
        </p:nvSpPr>
        <p:spPr>
          <a:xfrm>
            <a:off x="720000" y="1280575"/>
            <a:ext cx="5664900" cy="646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 sz="1500"/>
              <a:t>Là phương pháp biến giá trị thực bất kỳ thành xác suất, thường rất hữu ích trong học máy.</a:t>
            </a:r>
            <a:endParaRPr sz="1500"/>
          </a:p>
        </p:txBody>
      </p:sp>
      <p:pic>
        <p:nvPicPr>
          <p:cNvPr id="726" name="Google Shape;726;p59"/>
          <p:cNvPicPr preferRelativeResize="0"/>
          <p:nvPr/>
        </p:nvPicPr>
        <p:blipFill>
          <a:blip r:embed="rId3">
            <a:alphaModFix/>
          </a:blip>
          <a:stretch>
            <a:fillRect/>
          </a:stretch>
        </p:blipFill>
        <p:spPr>
          <a:xfrm>
            <a:off x="1263650" y="1896175"/>
            <a:ext cx="4782775" cy="313842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0"/>
          <p:cNvSpPr txBox="1">
            <a:spLocks noGrp="1"/>
          </p:cNvSpPr>
          <p:nvPr>
            <p:ph type="title"/>
          </p:nvPr>
        </p:nvSpPr>
        <p:spPr>
          <a:xfrm>
            <a:off x="713225" y="2466750"/>
            <a:ext cx="9333300" cy="58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a:latin typeface="Noto Sans JP"/>
                <a:ea typeface="Noto Sans JP"/>
                <a:cs typeface="Noto Sans JP"/>
                <a:sym typeface="Noto Sans JP"/>
              </a:rPr>
              <a:t>Hiện thực</a:t>
            </a:r>
            <a:endParaRPr sz="2700">
              <a:latin typeface="Noto Sans JP"/>
              <a:ea typeface="Noto Sans JP"/>
              <a:cs typeface="Noto Sans JP"/>
              <a:sym typeface="Noto Sans JP"/>
            </a:endParaRPr>
          </a:p>
        </p:txBody>
      </p:sp>
      <p:sp>
        <p:nvSpPr>
          <p:cNvPr id="732" name="Google Shape;732;p6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grpSp>
        <p:nvGrpSpPr>
          <p:cNvPr id="733" name="Google Shape;733;p60"/>
          <p:cNvGrpSpPr/>
          <p:nvPr/>
        </p:nvGrpSpPr>
        <p:grpSpPr>
          <a:xfrm>
            <a:off x="5104880" y="-153372"/>
            <a:ext cx="4218588" cy="6000577"/>
            <a:chOff x="5104880" y="-153372"/>
            <a:chExt cx="4218588" cy="6000577"/>
          </a:xfrm>
        </p:grpSpPr>
        <p:sp>
          <p:nvSpPr>
            <p:cNvPr id="734" name="Google Shape;734;p6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51" name="Google Shape;751;p6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latin typeface="Noto Sans JP"/>
                <a:ea typeface="Noto Sans JP"/>
                <a:cs typeface="Noto Sans JP"/>
                <a:sym typeface="Noto Sans JP"/>
              </a:rPr>
              <a:t>Sinh bộ dữ liệu</a:t>
            </a:r>
            <a:endParaRPr sz="3400">
              <a:latin typeface="Noto Sans JP"/>
              <a:ea typeface="Noto Sans JP"/>
              <a:cs typeface="Noto Sans JP"/>
              <a:sym typeface="Noto Sans JP"/>
            </a:endParaRPr>
          </a:p>
        </p:txBody>
      </p:sp>
      <p:pic>
        <p:nvPicPr>
          <p:cNvPr id="757" name="Google Shape;757;p61"/>
          <p:cNvPicPr preferRelativeResize="0"/>
          <p:nvPr/>
        </p:nvPicPr>
        <p:blipFill>
          <a:blip r:embed="rId3">
            <a:alphaModFix/>
          </a:blip>
          <a:stretch>
            <a:fillRect/>
          </a:stretch>
        </p:blipFill>
        <p:spPr>
          <a:xfrm>
            <a:off x="975450" y="1985075"/>
            <a:ext cx="7197774" cy="2162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5"/>
          <p:cNvSpPr txBox="1">
            <a:spLocks noGrp="1"/>
          </p:cNvSpPr>
          <p:nvPr>
            <p:ph type="title"/>
          </p:nvPr>
        </p:nvSpPr>
        <p:spPr>
          <a:xfrm>
            <a:off x="713225" y="2384250"/>
            <a:ext cx="74991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00">
                <a:latin typeface="Noto Sans JP"/>
                <a:ea typeface="Noto Sans JP"/>
                <a:cs typeface="Noto Sans JP"/>
                <a:sym typeface="Noto Sans JP"/>
              </a:rPr>
              <a:t>Giới thiệu bài toán VQA</a:t>
            </a:r>
            <a:endParaRPr sz="4200">
              <a:latin typeface="Noto Sans JP"/>
              <a:ea typeface="Noto Sans JP"/>
              <a:cs typeface="Noto Sans JP"/>
              <a:sym typeface="Noto Sans JP"/>
            </a:endParaRPr>
          </a:p>
        </p:txBody>
      </p:sp>
      <p:sp>
        <p:nvSpPr>
          <p:cNvPr id="384" name="Google Shape;384;p35"/>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385" name="Google Shape;385;p35"/>
          <p:cNvGrpSpPr/>
          <p:nvPr/>
        </p:nvGrpSpPr>
        <p:grpSpPr>
          <a:xfrm>
            <a:off x="5104880" y="-153372"/>
            <a:ext cx="4218588" cy="6000577"/>
            <a:chOff x="5104880" y="-153372"/>
            <a:chExt cx="4218588" cy="6000577"/>
          </a:xfrm>
        </p:grpSpPr>
        <p:sp>
          <p:nvSpPr>
            <p:cNvPr id="386" name="Google Shape;386;p35"/>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5"/>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5"/>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5"/>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5"/>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5"/>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5"/>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5"/>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5"/>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5"/>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5"/>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5"/>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3" name="Google Shape;403;p35"/>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latin typeface="Noto Sans JP"/>
                <a:ea typeface="Noto Sans JP"/>
                <a:cs typeface="Noto Sans JP"/>
                <a:sym typeface="Noto Sans JP"/>
              </a:rPr>
              <a:t>Sinh bộ dữ liệu</a:t>
            </a:r>
            <a:endParaRPr sz="3400">
              <a:latin typeface="Noto Sans JP"/>
              <a:ea typeface="Noto Sans JP"/>
              <a:cs typeface="Noto Sans JP"/>
              <a:sym typeface="Noto Sans JP"/>
            </a:endParaRPr>
          </a:p>
        </p:txBody>
      </p:sp>
      <p:sp>
        <p:nvSpPr>
          <p:cNvPr id="763" name="Google Shape;763;p62"/>
          <p:cNvSpPr txBox="1"/>
          <p:nvPr/>
        </p:nvSpPr>
        <p:spPr>
          <a:xfrm>
            <a:off x="626938" y="1085750"/>
            <a:ext cx="78948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t>Sinh ra 2 tập dữ liệu là dữ liệu để train và dữ liệu để test. Với hai hằng số NUM_TRAIN và</a:t>
            </a:r>
            <a:endParaRPr sz="1500"/>
          </a:p>
          <a:p>
            <a:pPr marL="0" lvl="0" indent="0" algn="l" rtl="0">
              <a:spcBef>
                <a:spcPts val="0"/>
              </a:spcBef>
              <a:spcAft>
                <a:spcPts val="0"/>
              </a:spcAft>
              <a:buNone/>
            </a:pPr>
            <a:r>
              <a:rPr lang="en" sz="1500"/>
              <a:t>NUM_TEST mà ta chọn trước, dùng vòng lặp for để sinh dữ liệu, mỗi lần lặp, ta create_image và create_questions tương ứng</a:t>
            </a:r>
            <a:endParaRPr sz="1500"/>
          </a:p>
        </p:txBody>
      </p:sp>
      <p:grpSp>
        <p:nvGrpSpPr>
          <p:cNvPr id="764" name="Google Shape;764;p62"/>
          <p:cNvGrpSpPr/>
          <p:nvPr/>
        </p:nvGrpSpPr>
        <p:grpSpPr>
          <a:xfrm>
            <a:off x="174337" y="1195356"/>
            <a:ext cx="392133" cy="392155"/>
            <a:chOff x="6727565" y="2635120"/>
            <a:chExt cx="392133" cy="392155"/>
          </a:xfrm>
        </p:grpSpPr>
        <p:sp>
          <p:nvSpPr>
            <p:cNvPr id="765" name="Google Shape;765;p62"/>
            <p:cNvSpPr/>
            <p:nvPr/>
          </p:nvSpPr>
          <p:spPr>
            <a:xfrm>
              <a:off x="6727565" y="2635120"/>
              <a:ext cx="306705" cy="307812"/>
            </a:xfrm>
            <a:custGeom>
              <a:avLst/>
              <a:gdLst/>
              <a:ahLst/>
              <a:cxnLst/>
              <a:rect l="l" t="t" r="r" b="b"/>
              <a:pathLst>
                <a:path w="13571" h="13620" extrusionOk="0">
                  <a:moveTo>
                    <a:pt x="10614" y="1018"/>
                  </a:moveTo>
                  <a:lnTo>
                    <a:pt x="10808" y="1067"/>
                  </a:lnTo>
                  <a:lnTo>
                    <a:pt x="10953" y="1164"/>
                  </a:lnTo>
                  <a:lnTo>
                    <a:pt x="12407" y="2618"/>
                  </a:lnTo>
                  <a:lnTo>
                    <a:pt x="12553" y="2812"/>
                  </a:lnTo>
                  <a:lnTo>
                    <a:pt x="12553" y="2957"/>
                  </a:lnTo>
                  <a:lnTo>
                    <a:pt x="12553" y="3151"/>
                  </a:lnTo>
                  <a:lnTo>
                    <a:pt x="12407" y="3345"/>
                  </a:lnTo>
                  <a:lnTo>
                    <a:pt x="11826" y="3926"/>
                  </a:lnTo>
                  <a:lnTo>
                    <a:pt x="9645" y="1794"/>
                  </a:lnTo>
                  <a:lnTo>
                    <a:pt x="10275" y="1164"/>
                  </a:lnTo>
                  <a:lnTo>
                    <a:pt x="10420" y="1067"/>
                  </a:lnTo>
                  <a:lnTo>
                    <a:pt x="10614" y="1018"/>
                  </a:lnTo>
                  <a:close/>
                  <a:moveTo>
                    <a:pt x="8918" y="2521"/>
                  </a:moveTo>
                  <a:lnTo>
                    <a:pt x="9693" y="3248"/>
                  </a:lnTo>
                  <a:lnTo>
                    <a:pt x="3150" y="9742"/>
                  </a:lnTo>
                  <a:lnTo>
                    <a:pt x="2424" y="9015"/>
                  </a:lnTo>
                  <a:lnTo>
                    <a:pt x="8918" y="2521"/>
                  </a:lnTo>
                  <a:close/>
                  <a:moveTo>
                    <a:pt x="10372" y="3975"/>
                  </a:moveTo>
                  <a:lnTo>
                    <a:pt x="11099" y="4653"/>
                  </a:lnTo>
                  <a:lnTo>
                    <a:pt x="4556" y="11148"/>
                  </a:lnTo>
                  <a:lnTo>
                    <a:pt x="3877" y="10469"/>
                  </a:lnTo>
                  <a:lnTo>
                    <a:pt x="10372" y="3975"/>
                  </a:lnTo>
                  <a:close/>
                  <a:moveTo>
                    <a:pt x="1939" y="9984"/>
                  </a:moveTo>
                  <a:lnTo>
                    <a:pt x="3635" y="11632"/>
                  </a:lnTo>
                  <a:lnTo>
                    <a:pt x="1260" y="12359"/>
                  </a:lnTo>
                  <a:lnTo>
                    <a:pt x="1260" y="12359"/>
                  </a:lnTo>
                  <a:lnTo>
                    <a:pt x="1939" y="9984"/>
                  </a:lnTo>
                  <a:close/>
                  <a:moveTo>
                    <a:pt x="10614" y="1"/>
                  </a:moveTo>
                  <a:lnTo>
                    <a:pt x="10323" y="49"/>
                  </a:lnTo>
                  <a:lnTo>
                    <a:pt x="10033" y="98"/>
                  </a:lnTo>
                  <a:lnTo>
                    <a:pt x="9790" y="243"/>
                  </a:lnTo>
                  <a:lnTo>
                    <a:pt x="9548" y="437"/>
                  </a:lnTo>
                  <a:lnTo>
                    <a:pt x="8579" y="1406"/>
                  </a:lnTo>
                  <a:lnTo>
                    <a:pt x="1357" y="8676"/>
                  </a:lnTo>
                  <a:lnTo>
                    <a:pt x="1260" y="8773"/>
                  </a:lnTo>
                  <a:lnTo>
                    <a:pt x="1212" y="8870"/>
                  </a:lnTo>
                  <a:lnTo>
                    <a:pt x="49" y="12989"/>
                  </a:lnTo>
                  <a:lnTo>
                    <a:pt x="0" y="13086"/>
                  </a:lnTo>
                  <a:lnTo>
                    <a:pt x="49" y="13232"/>
                  </a:lnTo>
                  <a:lnTo>
                    <a:pt x="97" y="13377"/>
                  </a:lnTo>
                  <a:lnTo>
                    <a:pt x="194" y="13474"/>
                  </a:lnTo>
                  <a:lnTo>
                    <a:pt x="291" y="13571"/>
                  </a:lnTo>
                  <a:lnTo>
                    <a:pt x="388" y="13619"/>
                  </a:lnTo>
                  <a:lnTo>
                    <a:pt x="533" y="13619"/>
                  </a:lnTo>
                  <a:lnTo>
                    <a:pt x="679" y="13571"/>
                  </a:lnTo>
                  <a:lnTo>
                    <a:pt x="4701" y="12359"/>
                  </a:lnTo>
                  <a:lnTo>
                    <a:pt x="4798" y="12359"/>
                  </a:lnTo>
                  <a:lnTo>
                    <a:pt x="4944" y="12262"/>
                  </a:lnTo>
                  <a:lnTo>
                    <a:pt x="13134" y="4023"/>
                  </a:lnTo>
                  <a:lnTo>
                    <a:pt x="13328" y="3781"/>
                  </a:lnTo>
                  <a:lnTo>
                    <a:pt x="13474" y="3539"/>
                  </a:lnTo>
                  <a:lnTo>
                    <a:pt x="13570" y="3248"/>
                  </a:lnTo>
                  <a:lnTo>
                    <a:pt x="13570" y="2957"/>
                  </a:lnTo>
                  <a:lnTo>
                    <a:pt x="13570" y="2715"/>
                  </a:lnTo>
                  <a:lnTo>
                    <a:pt x="13474" y="2424"/>
                  </a:lnTo>
                  <a:lnTo>
                    <a:pt x="13328" y="2133"/>
                  </a:lnTo>
                  <a:lnTo>
                    <a:pt x="13134" y="1939"/>
                  </a:lnTo>
                  <a:lnTo>
                    <a:pt x="11680" y="437"/>
                  </a:lnTo>
                  <a:lnTo>
                    <a:pt x="11438" y="243"/>
                  </a:lnTo>
                  <a:lnTo>
                    <a:pt x="11196" y="98"/>
                  </a:lnTo>
                  <a:lnTo>
                    <a:pt x="10905" y="49"/>
                  </a:lnTo>
                  <a:lnTo>
                    <a:pt x="10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2"/>
            <p:cNvSpPr/>
            <p:nvPr/>
          </p:nvSpPr>
          <p:spPr>
            <a:xfrm>
              <a:off x="6911575" y="2816937"/>
              <a:ext cx="208123" cy="210338"/>
            </a:xfrm>
            <a:custGeom>
              <a:avLst/>
              <a:gdLst/>
              <a:ahLst/>
              <a:cxnLst/>
              <a:rect l="l" t="t" r="r" b="b"/>
              <a:pathLst>
                <a:path w="9209" h="9307" extrusionOk="0">
                  <a:moveTo>
                    <a:pt x="5138" y="1019"/>
                  </a:moveTo>
                  <a:lnTo>
                    <a:pt x="5138" y="1649"/>
                  </a:lnTo>
                  <a:lnTo>
                    <a:pt x="5138" y="1794"/>
                  </a:lnTo>
                  <a:lnTo>
                    <a:pt x="5235" y="1939"/>
                  </a:lnTo>
                  <a:lnTo>
                    <a:pt x="5332" y="2036"/>
                  </a:lnTo>
                  <a:lnTo>
                    <a:pt x="5477" y="2133"/>
                  </a:lnTo>
                  <a:lnTo>
                    <a:pt x="5962" y="2327"/>
                  </a:lnTo>
                  <a:lnTo>
                    <a:pt x="6349" y="2666"/>
                  </a:lnTo>
                  <a:lnTo>
                    <a:pt x="6495" y="2763"/>
                  </a:lnTo>
                  <a:lnTo>
                    <a:pt x="6834" y="2763"/>
                  </a:lnTo>
                  <a:lnTo>
                    <a:pt x="6979" y="2715"/>
                  </a:lnTo>
                  <a:lnTo>
                    <a:pt x="7512" y="2376"/>
                  </a:lnTo>
                  <a:lnTo>
                    <a:pt x="7997" y="3296"/>
                  </a:lnTo>
                  <a:lnTo>
                    <a:pt x="7464" y="3587"/>
                  </a:lnTo>
                  <a:lnTo>
                    <a:pt x="7367" y="3684"/>
                  </a:lnTo>
                  <a:lnTo>
                    <a:pt x="7270" y="3830"/>
                  </a:lnTo>
                  <a:lnTo>
                    <a:pt x="7222" y="3975"/>
                  </a:lnTo>
                  <a:lnTo>
                    <a:pt x="7222" y="4120"/>
                  </a:lnTo>
                  <a:lnTo>
                    <a:pt x="7270" y="4653"/>
                  </a:lnTo>
                  <a:lnTo>
                    <a:pt x="7222" y="5187"/>
                  </a:lnTo>
                  <a:lnTo>
                    <a:pt x="7222" y="5332"/>
                  </a:lnTo>
                  <a:lnTo>
                    <a:pt x="7270" y="5477"/>
                  </a:lnTo>
                  <a:lnTo>
                    <a:pt x="7367" y="5623"/>
                  </a:lnTo>
                  <a:lnTo>
                    <a:pt x="7464" y="5720"/>
                  </a:lnTo>
                  <a:lnTo>
                    <a:pt x="7997" y="6010"/>
                  </a:lnTo>
                  <a:lnTo>
                    <a:pt x="7512" y="6931"/>
                  </a:lnTo>
                  <a:lnTo>
                    <a:pt x="6979" y="6592"/>
                  </a:lnTo>
                  <a:lnTo>
                    <a:pt x="6834" y="6544"/>
                  </a:lnTo>
                  <a:lnTo>
                    <a:pt x="6495" y="6544"/>
                  </a:lnTo>
                  <a:lnTo>
                    <a:pt x="6349" y="6640"/>
                  </a:lnTo>
                  <a:lnTo>
                    <a:pt x="5962" y="6980"/>
                  </a:lnTo>
                  <a:lnTo>
                    <a:pt x="5477" y="7174"/>
                  </a:lnTo>
                  <a:lnTo>
                    <a:pt x="5332" y="7271"/>
                  </a:lnTo>
                  <a:lnTo>
                    <a:pt x="5235" y="7367"/>
                  </a:lnTo>
                  <a:lnTo>
                    <a:pt x="5138" y="7513"/>
                  </a:lnTo>
                  <a:lnTo>
                    <a:pt x="5138" y="7658"/>
                  </a:lnTo>
                  <a:lnTo>
                    <a:pt x="5138" y="8288"/>
                  </a:lnTo>
                  <a:lnTo>
                    <a:pt x="4120" y="8288"/>
                  </a:lnTo>
                  <a:lnTo>
                    <a:pt x="4120" y="7658"/>
                  </a:lnTo>
                  <a:lnTo>
                    <a:pt x="4071" y="7513"/>
                  </a:lnTo>
                  <a:lnTo>
                    <a:pt x="4023" y="7367"/>
                  </a:lnTo>
                  <a:lnTo>
                    <a:pt x="3926" y="7271"/>
                  </a:lnTo>
                  <a:lnTo>
                    <a:pt x="3781" y="7174"/>
                  </a:lnTo>
                  <a:lnTo>
                    <a:pt x="3296" y="6980"/>
                  </a:lnTo>
                  <a:lnTo>
                    <a:pt x="2860" y="6640"/>
                  </a:lnTo>
                  <a:lnTo>
                    <a:pt x="2714" y="6544"/>
                  </a:lnTo>
                  <a:lnTo>
                    <a:pt x="2424" y="6544"/>
                  </a:lnTo>
                  <a:lnTo>
                    <a:pt x="2278" y="6592"/>
                  </a:lnTo>
                  <a:lnTo>
                    <a:pt x="1745" y="6931"/>
                  </a:lnTo>
                  <a:lnTo>
                    <a:pt x="1212" y="6010"/>
                  </a:lnTo>
                  <a:lnTo>
                    <a:pt x="1745" y="5720"/>
                  </a:lnTo>
                  <a:lnTo>
                    <a:pt x="1891" y="5623"/>
                  </a:lnTo>
                  <a:lnTo>
                    <a:pt x="1987" y="5477"/>
                  </a:lnTo>
                  <a:lnTo>
                    <a:pt x="2036" y="5332"/>
                  </a:lnTo>
                  <a:lnTo>
                    <a:pt x="1987" y="5187"/>
                  </a:lnTo>
                  <a:lnTo>
                    <a:pt x="1939" y="4653"/>
                  </a:lnTo>
                  <a:lnTo>
                    <a:pt x="1987" y="4120"/>
                  </a:lnTo>
                  <a:lnTo>
                    <a:pt x="2036" y="3975"/>
                  </a:lnTo>
                  <a:lnTo>
                    <a:pt x="1987" y="3830"/>
                  </a:lnTo>
                  <a:lnTo>
                    <a:pt x="1891" y="3684"/>
                  </a:lnTo>
                  <a:lnTo>
                    <a:pt x="1745" y="3587"/>
                  </a:lnTo>
                  <a:lnTo>
                    <a:pt x="1212" y="3296"/>
                  </a:lnTo>
                  <a:lnTo>
                    <a:pt x="1745" y="2376"/>
                  </a:lnTo>
                  <a:lnTo>
                    <a:pt x="2278" y="2715"/>
                  </a:lnTo>
                  <a:lnTo>
                    <a:pt x="2424" y="2763"/>
                  </a:lnTo>
                  <a:lnTo>
                    <a:pt x="2714" y="2763"/>
                  </a:lnTo>
                  <a:lnTo>
                    <a:pt x="2860" y="2666"/>
                  </a:lnTo>
                  <a:lnTo>
                    <a:pt x="3296" y="2327"/>
                  </a:lnTo>
                  <a:lnTo>
                    <a:pt x="3781" y="2133"/>
                  </a:lnTo>
                  <a:lnTo>
                    <a:pt x="3926" y="2036"/>
                  </a:lnTo>
                  <a:lnTo>
                    <a:pt x="4023" y="1939"/>
                  </a:lnTo>
                  <a:lnTo>
                    <a:pt x="4071" y="1794"/>
                  </a:lnTo>
                  <a:lnTo>
                    <a:pt x="4120" y="1649"/>
                  </a:lnTo>
                  <a:lnTo>
                    <a:pt x="4120" y="1019"/>
                  </a:lnTo>
                  <a:close/>
                  <a:moveTo>
                    <a:pt x="3587" y="1"/>
                  </a:moveTo>
                  <a:lnTo>
                    <a:pt x="3393" y="49"/>
                  </a:lnTo>
                  <a:lnTo>
                    <a:pt x="3248" y="146"/>
                  </a:lnTo>
                  <a:lnTo>
                    <a:pt x="3151" y="292"/>
                  </a:lnTo>
                  <a:lnTo>
                    <a:pt x="3102" y="534"/>
                  </a:lnTo>
                  <a:lnTo>
                    <a:pt x="3102" y="1309"/>
                  </a:lnTo>
                  <a:lnTo>
                    <a:pt x="2763" y="1455"/>
                  </a:lnTo>
                  <a:lnTo>
                    <a:pt x="2472" y="1649"/>
                  </a:lnTo>
                  <a:lnTo>
                    <a:pt x="1794" y="1261"/>
                  </a:lnTo>
                  <a:lnTo>
                    <a:pt x="1600" y="1212"/>
                  </a:lnTo>
                  <a:lnTo>
                    <a:pt x="1406" y="1212"/>
                  </a:lnTo>
                  <a:lnTo>
                    <a:pt x="1212" y="1309"/>
                  </a:lnTo>
                  <a:lnTo>
                    <a:pt x="1115" y="1455"/>
                  </a:lnTo>
                  <a:lnTo>
                    <a:pt x="97" y="3199"/>
                  </a:lnTo>
                  <a:lnTo>
                    <a:pt x="0" y="3393"/>
                  </a:lnTo>
                  <a:lnTo>
                    <a:pt x="49" y="3587"/>
                  </a:lnTo>
                  <a:lnTo>
                    <a:pt x="97" y="3781"/>
                  </a:lnTo>
                  <a:lnTo>
                    <a:pt x="243" y="3926"/>
                  </a:lnTo>
                  <a:lnTo>
                    <a:pt x="970" y="4314"/>
                  </a:lnTo>
                  <a:lnTo>
                    <a:pt x="921" y="4653"/>
                  </a:lnTo>
                  <a:lnTo>
                    <a:pt x="970" y="4993"/>
                  </a:lnTo>
                  <a:lnTo>
                    <a:pt x="243" y="5429"/>
                  </a:lnTo>
                  <a:lnTo>
                    <a:pt x="97" y="5526"/>
                  </a:lnTo>
                  <a:lnTo>
                    <a:pt x="49" y="5720"/>
                  </a:lnTo>
                  <a:lnTo>
                    <a:pt x="0" y="5914"/>
                  </a:lnTo>
                  <a:lnTo>
                    <a:pt x="97" y="6107"/>
                  </a:lnTo>
                  <a:lnTo>
                    <a:pt x="1115" y="7852"/>
                  </a:lnTo>
                  <a:lnTo>
                    <a:pt x="1212" y="7997"/>
                  </a:lnTo>
                  <a:lnTo>
                    <a:pt x="1406" y="8094"/>
                  </a:lnTo>
                  <a:lnTo>
                    <a:pt x="1600" y="8094"/>
                  </a:lnTo>
                  <a:lnTo>
                    <a:pt x="1794" y="8046"/>
                  </a:lnTo>
                  <a:lnTo>
                    <a:pt x="2472" y="7658"/>
                  </a:lnTo>
                  <a:lnTo>
                    <a:pt x="2763" y="7852"/>
                  </a:lnTo>
                  <a:lnTo>
                    <a:pt x="3102" y="7997"/>
                  </a:lnTo>
                  <a:lnTo>
                    <a:pt x="3102" y="8773"/>
                  </a:lnTo>
                  <a:lnTo>
                    <a:pt x="3151" y="9015"/>
                  </a:lnTo>
                  <a:lnTo>
                    <a:pt x="3248" y="9161"/>
                  </a:lnTo>
                  <a:lnTo>
                    <a:pt x="3393" y="9258"/>
                  </a:lnTo>
                  <a:lnTo>
                    <a:pt x="3587" y="9306"/>
                  </a:lnTo>
                  <a:lnTo>
                    <a:pt x="5622" y="9306"/>
                  </a:lnTo>
                  <a:lnTo>
                    <a:pt x="5816" y="9258"/>
                  </a:lnTo>
                  <a:lnTo>
                    <a:pt x="6010" y="9161"/>
                  </a:lnTo>
                  <a:lnTo>
                    <a:pt x="6107" y="9015"/>
                  </a:lnTo>
                  <a:lnTo>
                    <a:pt x="6155" y="8773"/>
                  </a:lnTo>
                  <a:lnTo>
                    <a:pt x="6155" y="7997"/>
                  </a:lnTo>
                  <a:lnTo>
                    <a:pt x="6446" y="7852"/>
                  </a:lnTo>
                  <a:lnTo>
                    <a:pt x="6737" y="7658"/>
                  </a:lnTo>
                  <a:lnTo>
                    <a:pt x="7464" y="8046"/>
                  </a:lnTo>
                  <a:lnTo>
                    <a:pt x="7609" y="8094"/>
                  </a:lnTo>
                  <a:lnTo>
                    <a:pt x="7803" y="8094"/>
                  </a:lnTo>
                  <a:lnTo>
                    <a:pt x="7997" y="7997"/>
                  </a:lnTo>
                  <a:lnTo>
                    <a:pt x="8143" y="7852"/>
                  </a:lnTo>
                  <a:lnTo>
                    <a:pt x="9160" y="6107"/>
                  </a:lnTo>
                  <a:lnTo>
                    <a:pt x="9209" y="5914"/>
                  </a:lnTo>
                  <a:lnTo>
                    <a:pt x="9209" y="5720"/>
                  </a:lnTo>
                  <a:lnTo>
                    <a:pt x="9112" y="5526"/>
                  </a:lnTo>
                  <a:lnTo>
                    <a:pt x="8966" y="5429"/>
                  </a:lnTo>
                  <a:lnTo>
                    <a:pt x="8288" y="4993"/>
                  </a:lnTo>
                  <a:lnTo>
                    <a:pt x="8288" y="4653"/>
                  </a:lnTo>
                  <a:lnTo>
                    <a:pt x="8288" y="4314"/>
                  </a:lnTo>
                  <a:lnTo>
                    <a:pt x="8966" y="3926"/>
                  </a:lnTo>
                  <a:lnTo>
                    <a:pt x="9112" y="3781"/>
                  </a:lnTo>
                  <a:lnTo>
                    <a:pt x="9209" y="3587"/>
                  </a:lnTo>
                  <a:lnTo>
                    <a:pt x="9209" y="3393"/>
                  </a:lnTo>
                  <a:lnTo>
                    <a:pt x="9160" y="3199"/>
                  </a:lnTo>
                  <a:lnTo>
                    <a:pt x="8143" y="1455"/>
                  </a:lnTo>
                  <a:lnTo>
                    <a:pt x="7997" y="1309"/>
                  </a:lnTo>
                  <a:lnTo>
                    <a:pt x="7803" y="1212"/>
                  </a:lnTo>
                  <a:lnTo>
                    <a:pt x="7609" y="1212"/>
                  </a:lnTo>
                  <a:lnTo>
                    <a:pt x="7464" y="1261"/>
                  </a:lnTo>
                  <a:lnTo>
                    <a:pt x="6737" y="1649"/>
                  </a:lnTo>
                  <a:lnTo>
                    <a:pt x="6446" y="1455"/>
                  </a:lnTo>
                  <a:lnTo>
                    <a:pt x="6155" y="1309"/>
                  </a:lnTo>
                  <a:lnTo>
                    <a:pt x="6155" y="534"/>
                  </a:lnTo>
                  <a:lnTo>
                    <a:pt x="6107" y="292"/>
                  </a:lnTo>
                  <a:lnTo>
                    <a:pt x="6010" y="146"/>
                  </a:lnTo>
                  <a:lnTo>
                    <a:pt x="5816" y="49"/>
                  </a:lnTo>
                  <a:lnTo>
                    <a:pt x="5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2"/>
            <p:cNvSpPr/>
            <p:nvPr/>
          </p:nvSpPr>
          <p:spPr>
            <a:xfrm>
              <a:off x="6981680" y="2888149"/>
              <a:ext cx="69020" cy="67913"/>
            </a:xfrm>
            <a:custGeom>
              <a:avLst/>
              <a:gdLst/>
              <a:ahLst/>
              <a:cxnLst/>
              <a:rect l="l" t="t" r="r" b="b"/>
              <a:pathLst>
                <a:path w="3054" h="3005" extrusionOk="0">
                  <a:moveTo>
                    <a:pt x="1696" y="1018"/>
                  </a:moveTo>
                  <a:lnTo>
                    <a:pt x="1890" y="1163"/>
                  </a:lnTo>
                  <a:lnTo>
                    <a:pt x="1987" y="1309"/>
                  </a:lnTo>
                  <a:lnTo>
                    <a:pt x="2036" y="1502"/>
                  </a:lnTo>
                  <a:lnTo>
                    <a:pt x="1987" y="1696"/>
                  </a:lnTo>
                  <a:lnTo>
                    <a:pt x="1890" y="1842"/>
                  </a:lnTo>
                  <a:lnTo>
                    <a:pt x="1696" y="1987"/>
                  </a:lnTo>
                  <a:lnTo>
                    <a:pt x="1309" y="1987"/>
                  </a:lnTo>
                  <a:lnTo>
                    <a:pt x="1163" y="1842"/>
                  </a:lnTo>
                  <a:lnTo>
                    <a:pt x="1066" y="1696"/>
                  </a:lnTo>
                  <a:lnTo>
                    <a:pt x="1018" y="1502"/>
                  </a:lnTo>
                  <a:lnTo>
                    <a:pt x="1066" y="1309"/>
                  </a:lnTo>
                  <a:lnTo>
                    <a:pt x="1163" y="1163"/>
                  </a:lnTo>
                  <a:lnTo>
                    <a:pt x="1309" y="1018"/>
                  </a:lnTo>
                  <a:close/>
                  <a:moveTo>
                    <a:pt x="1212" y="0"/>
                  </a:moveTo>
                  <a:lnTo>
                    <a:pt x="921" y="97"/>
                  </a:lnTo>
                  <a:lnTo>
                    <a:pt x="679" y="242"/>
                  </a:lnTo>
                  <a:lnTo>
                    <a:pt x="436" y="436"/>
                  </a:lnTo>
                  <a:lnTo>
                    <a:pt x="242" y="630"/>
                  </a:lnTo>
                  <a:lnTo>
                    <a:pt x="97" y="921"/>
                  </a:lnTo>
                  <a:lnTo>
                    <a:pt x="0" y="1212"/>
                  </a:lnTo>
                  <a:lnTo>
                    <a:pt x="0" y="1502"/>
                  </a:lnTo>
                  <a:lnTo>
                    <a:pt x="0" y="1793"/>
                  </a:lnTo>
                  <a:lnTo>
                    <a:pt x="97" y="2084"/>
                  </a:lnTo>
                  <a:lnTo>
                    <a:pt x="242" y="2375"/>
                  </a:lnTo>
                  <a:lnTo>
                    <a:pt x="436" y="2569"/>
                  </a:lnTo>
                  <a:lnTo>
                    <a:pt x="679" y="2763"/>
                  </a:lnTo>
                  <a:lnTo>
                    <a:pt x="921" y="2908"/>
                  </a:lnTo>
                  <a:lnTo>
                    <a:pt x="1212" y="3005"/>
                  </a:lnTo>
                  <a:lnTo>
                    <a:pt x="1842" y="3005"/>
                  </a:lnTo>
                  <a:lnTo>
                    <a:pt x="2084" y="2908"/>
                  </a:lnTo>
                  <a:lnTo>
                    <a:pt x="2375" y="2763"/>
                  </a:lnTo>
                  <a:lnTo>
                    <a:pt x="2569" y="2569"/>
                  </a:lnTo>
                  <a:lnTo>
                    <a:pt x="2763" y="2375"/>
                  </a:lnTo>
                  <a:lnTo>
                    <a:pt x="2908" y="2084"/>
                  </a:lnTo>
                  <a:lnTo>
                    <a:pt x="3005" y="1793"/>
                  </a:lnTo>
                  <a:lnTo>
                    <a:pt x="3053" y="1502"/>
                  </a:lnTo>
                  <a:lnTo>
                    <a:pt x="3005" y="1212"/>
                  </a:lnTo>
                  <a:lnTo>
                    <a:pt x="2908" y="921"/>
                  </a:lnTo>
                  <a:lnTo>
                    <a:pt x="2763" y="630"/>
                  </a:lnTo>
                  <a:lnTo>
                    <a:pt x="2569" y="436"/>
                  </a:lnTo>
                  <a:lnTo>
                    <a:pt x="2375" y="242"/>
                  </a:lnTo>
                  <a:lnTo>
                    <a:pt x="2084" y="97"/>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62"/>
          <p:cNvGrpSpPr/>
          <p:nvPr/>
        </p:nvGrpSpPr>
        <p:grpSpPr>
          <a:xfrm>
            <a:off x="174337" y="2375681"/>
            <a:ext cx="392133" cy="392155"/>
            <a:chOff x="6727565" y="2635120"/>
            <a:chExt cx="392133" cy="392155"/>
          </a:xfrm>
        </p:grpSpPr>
        <p:sp>
          <p:nvSpPr>
            <p:cNvPr id="769" name="Google Shape;769;p62"/>
            <p:cNvSpPr/>
            <p:nvPr/>
          </p:nvSpPr>
          <p:spPr>
            <a:xfrm>
              <a:off x="6727565" y="2635120"/>
              <a:ext cx="306705" cy="307812"/>
            </a:xfrm>
            <a:custGeom>
              <a:avLst/>
              <a:gdLst/>
              <a:ahLst/>
              <a:cxnLst/>
              <a:rect l="l" t="t" r="r" b="b"/>
              <a:pathLst>
                <a:path w="13571" h="13620" extrusionOk="0">
                  <a:moveTo>
                    <a:pt x="10614" y="1018"/>
                  </a:moveTo>
                  <a:lnTo>
                    <a:pt x="10808" y="1067"/>
                  </a:lnTo>
                  <a:lnTo>
                    <a:pt x="10953" y="1164"/>
                  </a:lnTo>
                  <a:lnTo>
                    <a:pt x="12407" y="2618"/>
                  </a:lnTo>
                  <a:lnTo>
                    <a:pt x="12553" y="2812"/>
                  </a:lnTo>
                  <a:lnTo>
                    <a:pt x="12553" y="2957"/>
                  </a:lnTo>
                  <a:lnTo>
                    <a:pt x="12553" y="3151"/>
                  </a:lnTo>
                  <a:lnTo>
                    <a:pt x="12407" y="3345"/>
                  </a:lnTo>
                  <a:lnTo>
                    <a:pt x="11826" y="3926"/>
                  </a:lnTo>
                  <a:lnTo>
                    <a:pt x="9645" y="1794"/>
                  </a:lnTo>
                  <a:lnTo>
                    <a:pt x="10275" y="1164"/>
                  </a:lnTo>
                  <a:lnTo>
                    <a:pt x="10420" y="1067"/>
                  </a:lnTo>
                  <a:lnTo>
                    <a:pt x="10614" y="1018"/>
                  </a:lnTo>
                  <a:close/>
                  <a:moveTo>
                    <a:pt x="8918" y="2521"/>
                  </a:moveTo>
                  <a:lnTo>
                    <a:pt x="9693" y="3248"/>
                  </a:lnTo>
                  <a:lnTo>
                    <a:pt x="3150" y="9742"/>
                  </a:lnTo>
                  <a:lnTo>
                    <a:pt x="2424" y="9015"/>
                  </a:lnTo>
                  <a:lnTo>
                    <a:pt x="8918" y="2521"/>
                  </a:lnTo>
                  <a:close/>
                  <a:moveTo>
                    <a:pt x="10372" y="3975"/>
                  </a:moveTo>
                  <a:lnTo>
                    <a:pt x="11099" y="4653"/>
                  </a:lnTo>
                  <a:lnTo>
                    <a:pt x="4556" y="11148"/>
                  </a:lnTo>
                  <a:lnTo>
                    <a:pt x="3877" y="10469"/>
                  </a:lnTo>
                  <a:lnTo>
                    <a:pt x="10372" y="3975"/>
                  </a:lnTo>
                  <a:close/>
                  <a:moveTo>
                    <a:pt x="1939" y="9984"/>
                  </a:moveTo>
                  <a:lnTo>
                    <a:pt x="3635" y="11632"/>
                  </a:lnTo>
                  <a:lnTo>
                    <a:pt x="1260" y="12359"/>
                  </a:lnTo>
                  <a:lnTo>
                    <a:pt x="1260" y="12359"/>
                  </a:lnTo>
                  <a:lnTo>
                    <a:pt x="1939" y="9984"/>
                  </a:lnTo>
                  <a:close/>
                  <a:moveTo>
                    <a:pt x="10614" y="1"/>
                  </a:moveTo>
                  <a:lnTo>
                    <a:pt x="10323" y="49"/>
                  </a:lnTo>
                  <a:lnTo>
                    <a:pt x="10033" y="98"/>
                  </a:lnTo>
                  <a:lnTo>
                    <a:pt x="9790" y="243"/>
                  </a:lnTo>
                  <a:lnTo>
                    <a:pt x="9548" y="437"/>
                  </a:lnTo>
                  <a:lnTo>
                    <a:pt x="8579" y="1406"/>
                  </a:lnTo>
                  <a:lnTo>
                    <a:pt x="1357" y="8676"/>
                  </a:lnTo>
                  <a:lnTo>
                    <a:pt x="1260" y="8773"/>
                  </a:lnTo>
                  <a:lnTo>
                    <a:pt x="1212" y="8870"/>
                  </a:lnTo>
                  <a:lnTo>
                    <a:pt x="49" y="12989"/>
                  </a:lnTo>
                  <a:lnTo>
                    <a:pt x="0" y="13086"/>
                  </a:lnTo>
                  <a:lnTo>
                    <a:pt x="49" y="13232"/>
                  </a:lnTo>
                  <a:lnTo>
                    <a:pt x="97" y="13377"/>
                  </a:lnTo>
                  <a:lnTo>
                    <a:pt x="194" y="13474"/>
                  </a:lnTo>
                  <a:lnTo>
                    <a:pt x="291" y="13571"/>
                  </a:lnTo>
                  <a:lnTo>
                    <a:pt x="388" y="13619"/>
                  </a:lnTo>
                  <a:lnTo>
                    <a:pt x="533" y="13619"/>
                  </a:lnTo>
                  <a:lnTo>
                    <a:pt x="679" y="13571"/>
                  </a:lnTo>
                  <a:lnTo>
                    <a:pt x="4701" y="12359"/>
                  </a:lnTo>
                  <a:lnTo>
                    <a:pt x="4798" y="12359"/>
                  </a:lnTo>
                  <a:lnTo>
                    <a:pt x="4944" y="12262"/>
                  </a:lnTo>
                  <a:lnTo>
                    <a:pt x="13134" y="4023"/>
                  </a:lnTo>
                  <a:lnTo>
                    <a:pt x="13328" y="3781"/>
                  </a:lnTo>
                  <a:lnTo>
                    <a:pt x="13474" y="3539"/>
                  </a:lnTo>
                  <a:lnTo>
                    <a:pt x="13570" y="3248"/>
                  </a:lnTo>
                  <a:lnTo>
                    <a:pt x="13570" y="2957"/>
                  </a:lnTo>
                  <a:lnTo>
                    <a:pt x="13570" y="2715"/>
                  </a:lnTo>
                  <a:lnTo>
                    <a:pt x="13474" y="2424"/>
                  </a:lnTo>
                  <a:lnTo>
                    <a:pt x="13328" y="2133"/>
                  </a:lnTo>
                  <a:lnTo>
                    <a:pt x="13134" y="1939"/>
                  </a:lnTo>
                  <a:lnTo>
                    <a:pt x="11680" y="437"/>
                  </a:lnTo>
                  <a:lnTo>
                    <a:pt x="11438" y="243"/>
                  </a:lnTo>
                  <a:lnTo>
                    <a:pt x="11196" y="98"/>
                  </a:lnTo>
                  <a:lnTo>
                    <a:pt x="10905" y="49"/>
                  </a:lnTo>
                  <a:lnTo>
                    <a:pt x="10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2"/>
            <p:cNvSpPr/>
            <p:nvPr/>
          </p:nvSpPr>
          <p:spPr>
            <a:xfrm>
              <a:off x="6911575" y="2816937"/>
              <a:ext cx="208123" cy="210338"/>
            </a:xfrm>
            <a:custGeom>
              <a:avLst/>
              <a:gdLst/>
              <a:ahLst/>
              <a:cxnLst/>
              <a:rect l="l" t="t" r="r" b="b"/>
              <a:pathLst>
                <a:path w="9209" h="9307" extrusionOk="0">
                  <a:moveTo>
                    <a:pt x="5138" y="1019"/>
                  </a:moveTo>
                  <a:lnTo>
                    <a:pt x="5138" y="1649"/>
                  </a:lnTo>
                  <a:lnTo>
                    <a:pt x="5138" y="1794"/>
                  </a:lnTo>
                  <a:lnTo>
                    <a:pt x="5235" y="1939"/>
                  </a:lnTo>
                  <a:lnTo>
                    <a:pt x="5332" y="2036"/>
                  </a:lnTo>
                  <a:lnTo>
                    <a:pt x="5477" y="2133"/>
                  </a:lnTo>
                  <a:lnTo>
                    <a:pt x="5962" y="2327"/>
                  </a:lnTo>
                  <a:lnTo>
                    <a:pt x="6349" y="2666"/>
                  </a:lnTo>
                  <a:lnTo>
                    <a:pt x="6495" y="2763"/>
                  </a:lnTo>
                  <a:lnTo>
                    <a:pt x="6834" y="2763"/>
                  </a:lnTo>
                  <a:lnTo>
                    <a:pt x="6979" y="2715"/>
                  </a:lnTo>
                  <a:lnTo>
                    <a:pt x="7512" y="2376"/>
                  </a:lnTo>
                  <a:lnTo>
                    <a:pt x="7997" y="3296"/>
                  </a:lnTo>
                  <a:lnTo>
                    <a:pt x="7464" y="3587"/>
                  </a:lnTo>
                  <a:lnTo>
                    <a:pt x="7367" y="3684"/>
                  </a:lnTo>
                  <a:lnTo>
                    <a:pt x="7270" y="3830"/>
                  </a:lnTo>
                  <a:lnTo>
                    <a:pt x="7222" y="3975"/>
                  </a:lnTo>
                  <a:lnTo>
                    <a:pt x="7222" y="4120"/>
                  </a:lnTo>
                  <a:lnTo>
                    <a:pt x="7270" y="4653"/>
                  </a:lnTo>
                  <a:lnTo>
                    <a:pt x="7222" y="5187"/>
                  </a:lnTo>
                  <a:lnTo>
                    <a:pt x="7222" y="5332"/>
                  </a:lnTo>
                  <a:lnTo>
                    <a:pt x="7270" y="5477"/>
                  </a:lnTo>
                  <a:lnTo>
                    <a:pt x="7367" y="5623"/>
                  </a:lnTo>
                  <a:lnTo>
                    <a:pt x="7464" y="5720"/>
                  </a:lnTo>
                  <a:lnTo>
                    <a:pt x="7997" y="6010"/>
                  </a:lnTo>
                  <a:lnTo>
                    <a:pt x="7512" y="6931"/>
                  </a:lnTo>
                  <a:lnTo>
                    <a:pt x="6979" y="6592"/>
                  </a:lnTo>
                  <a:lnTo>
                    <a:pt x="6834" y="6544"/>
                  </a:lnTo>
                  <a:lnTo>
                    <a:pt x="6495" y="6544"/>
                  </a:lnTo>
                  <a:lnTo>
                    <a:pt x="6349" y="6640"/>
                  </a:lnTo>
                  <a:lnTo>
                    <a:pt x="5962" y="6980"/>
                  </a:lnTo>
                  <a:lnTo>
                    <a:pt x="5477" y="7174"/>
                  </a:lnTo>
                  <a:lnTo>
                    <a:pt x="5332" y="7271"/>
                  </a:lnTo>
                  <a:lnTo>
                    <a:pt x="5235" y="7367"/>
                  </a:lnTo>
                  <a:lnTo>
                    <a:pt x="5138" y="7513"/>
                  </a:lnTo>
                  <a:lnTo>
                    <a:pt x="5138" y="7658"/>
                  </a:lnTo>
                  <a:lnTo>
                    <a:pt x="5138" y="8288"/>
                  </a:lnTo>
                  <a:lnTo>
                    <a:pt x="4120" y="8288"/>
                  </a:lnTo>
                  <a:lnTo>
                    <a:pt x="4120" y="7658"/>
                  </a:lnTo>
                  <a:lnTo>
                    <a:pt x="4071" y="7513"/>
                  </a:lnTo>
                  <a:lnTo>
                    <a:pt x="4023" y="7367"/>
                  </a:lnTo>
                  <a:lnTo>
                    <a:pt x="3926" y="7271"/>
                  </a:lnTo>
                  <a:lnTo>
                    <a:pt x="3781" y="7174"/>
                  </a:lnTo>
                  <a:lnTo>
                    <a:pt x="3296" y="6980"/>
                  </a:lnTo>
                  <a:lnTo>
                    <a:pt x="2860" y="6640"/>
                  </a:lnTo>
                  <a:lnTo>
                    <a:pt x="2714" y="6544"/>
                  </a:lnTo>
                  <a:lnTo>
                    <a:pt x="2424" y="6544"/>
                  </a:lnTo>
                  <a:lnTo>
                    <a:pt x="2278" y="6592"/>
                  </a:lnTo>
                  <a:lnTo>
                    <a:pt x="1745" y="6931"/>
                  </a:lnTo>
                  <a:lnTo>
                    <a:pt x="1212" y="6010"/>
                  </a:lnTo>
                  <a:lnTo>
                    <a:pt x="1745" y="5720"/>
                  </a:lnTo>
                  <a:lnTo>
                    <a:pt x="1891" y="5623"/>
                  </a:lnTo>
                  <a:lnTo>
                    <a:pt x="1987" y="5477"/>
                  </a:lnTo>
                  <a:lnTo>
                    <a:pt x="2036" y="5332"/>
                  </a:lnTo>
                  <a:lnTo>
                    <a:pt x="1987" y="5187"/>
                  </a:lnTo>
                  <a:lnTo>
                    <a:pt x="1939" y="4653"/>
                  </a:lnTo>
                  <a:lnTo>
                    <a:pt x="1987" y="4120"/>
                  </a:lnTo>
                  <a:lnTo>
                    <a:pt x="2036" y="3975"/>
                  </a:lnTo>
                  <a:lnTo>
                    <a:pt x="1987" y="3830"/>
                  </a:lnTo>
                  <a:lnTo>
                    <a:pt x="1891" y="3684"/>
                  </a:lnTo>
                  <a:lnTo>
                    <a:pt x="1745" y="3587"/>
                  </a:lnTo>
                  <a:lnTo>
                    <a:pt x="1212" y="3296"/>
                  </a:lnTo>
                  <a:lnTo>
                    <a:pt x="1745" y="2376"/>
                  </a:lnTo>
                  <a:lnTo>
                    <a:pt x="2278" y="2715"/>
                  </a:lnTo>
                  <a:lnTo>
                    <a:pt x="2424" y="2763"/>
                  </a:lnTo>
                  <a:lnTo>
                    <a:pt x="2714" y="2763"/>
                  </a:lnTo>
                  <a:lnTo>
                    <a:pt x="2860" y="2666"/>
                  </a:lnTo>
                  <a:lnTo>
                    <a:pt x="3296" y="2327"/>
                  </a:lnTo>
                  <a:lnTo>
                    <a:pt x="3781" y="2133"/>
                  </a:lnTo>
                  <a:lnTo>
                    <a:pt x="3926" y="2036"/>
                  </a:lnTo>
                  <a:lnTo>
                    <a:pt x="4023" y="1939"/>
                  </a:lnTo>
                  <a:lnTo>
                    <a:pt x="4071" y="1794"/>
                  </a:lnTo>
                  <a:lnTo>
                    <a:pt x="4120" y="1649"/>
                  </a:lnTo>
                  <a:lnTo>
                    <a:pt x="4120" y="1019"/>
                  </a:lnTo>
                  <a:close/>
                  <a:moveTo>
                    <a:pt x="3587" y="1"/>
                  </a:moveTo>
                  <a:lnTo>
                    <a:pt x="3393" y="49"/>
                  </a:lnTo>
                  <a:lnTo>
                    <a:pt x="3248" y="146"/>
                  </a:lnTo>
                  <a:lnTo>
                    <a:pt x="3151" y="292"/>
                  </a:lnTo>
                  <a:lnTo>
                    <a:pt x="3102" y="534"/>
                  </a:lnTo>
                  <a:lnTo>
                    <a:pt x="3102" y="1309"/>
                  </a:lnTo>
                  <a:lnTo>
                    <a:pt x="2763" y="1455"/>
                  </a:lnTo>
                  <a:lnTo>
                    <a:pt x="2472" y="1649"/>
                  </a:lnTo>
                  <a:lnTo>
                    <a:pt x="1794" y="1261"/>
                  </a:lnTo>
                  <a:lnTo>
                    <a:pt x="1600" y="1212"/>
                  </a:lnTo>
                  <a:lnTo>
                    <a:pt x="1406" y="1212"/>
                  </a:lnTo>
                  <a:lnTo>
                    <a:pt x="1212" y="1309"/>
                  </a:lnTo>
                  <a:lnTo>
                    <a:pt x="1115" y="1455"/>
                  </a:lnTo>
                  <a:lnTo>
                    <a:pt x="97" y="3199"/>
                  </a:lnTo>
                  <a:lnTo>
                    <a:pt x="0" y="3393"/>
                  </a:lnTo>
                  <a:lnTo>
                    <a:pt x="49" y="3587"/>
                  </a:lnTo>
                  <a:lnTo>
                    <a:pt x="97" y="3781"/>
                  </a:lnTo>
                  <a:lnTo>
                    <a:pt x="243" y="3926"/>
                  </a:lnTo>
                  <a:lnTo>
                    <a:pt x="970" y="4314"/>
                  </a:lnTo>
                  <a:lnTo>
                    <a:pt x="921" y="4653"/>
                  </a:lnTo>
                  <a:lnTo>
                    <a:pt x="970" y="4993"/>
                  </a:lnTo>
                  <a:lnTo>
                    <a:pt x="243" y="5429"/>
                  </a:lnTo>
                  <a:lnTo>
                    <a:pt x="97" y="5526"/>
                  </a:lnTo>
                  <a:lnTo>
                    <a:pt x="49" y="5720"/>
                  </a:lnTo>
                  <a:lnTo>
                    <a:pt x="0" y="5914"/>
                  </a:lnTo>
                  <a:lnTo>
                    <a:pt x="97" y="6107"/>
                  </a:lnTo>
                  <a:lnTo>
                    <a:pt x="1115" y="7852"/>
                  </a:lnTo>
                  <a:lnTo>
                    <a:pt x="1212" y="7997"/>
                  </a:lnTo>
                  <a:lnTo>
                    <a:pt x="1406" y="8094"/>
                  </a:lnTo>
                  <a:lnTo>
                    <a:pt x="1600" y="8094"/>
                  </a:lnTo>
                  <a:lnTo>
                    <a:pt x="1794" y="8046"/>
                  </a:lnTo>
                  <a:lnTo>
                    <a:pt x="2472" y="7658"/>
                  </a:lnTo>
                  <a:lnTo>
                    <a:pt x="2763" y="7852"/>
                  </a:lnTo>
                  <a:lnTo>
                    <a:pt x="3102" y="7997"/>
                  </a:lnTo>
                  <a:lnTo>
                    <a:pt x="3102" y="8773"/>
                  </a:lnTo>
                  <a:lnTo>
                    <a:pt x="3151" y="9015"/>
                  </a:lnTo>
                  <a:lnTo>
                    <a:pt x="3248" y="9161"/>
                  </a:lnTo>
                  <a:lnTo>
                    <a:pt x="3393" y="9258"/>
                  </a:lnTo>
                  <a:lnTo>
                    <a:pt x="3587" y="9306"/>
                  </a:lnTo>
                  <a:lnTo>
                    <a:pt x="5622" y="9306"/>
                  </a:lnTo>
                  <a:lnTo>
                    <a:pt x="5816" y="9258"/>
                  </a:lnTo>
                  <a:lnTo>
                    <a:pt x="6010" y="9161"/>
                  </a:lnTo>
                  <a:lnTo>
                    <a:pt x="6107" y="9015"/>
                  </a:lnTo>
                  <a:lnTo>
                    <a:pt x="6155" y="8773"/>
                  </a:lnTo>
                  <a:lnTo>
                    <a:pt x="6155" y="7997"/>
                  </a:lnTo>
                  <a:lnTo>
                    <a:pt x="6446" y="7852"/>
                  </a:lnTo>
                  <a:lnTo>
                    <a:pt x="6737" y="7658"/>
                  </a:lnTo>
                  <a:lnTo>
                    <a:pt x="7464" y="8046"/>
                  </a:lnTo>
                  <a:lnTo>
                    <a:pt x="7609" y="8094"/>
                  </a:lnTo>
                  <a:lnTo>
                    <a:pt x="7803" y="8094"/>
                  </a:lnTo>
                  <a:lnTo>
                    <a:pt x="7997" y="7997"/>
                  </a:lnTo>
                  <a:lnTo>
                    <a:pt x="8143" y="7852"/>
                  </a:lnTo>
                  <a:lnTo>
                    <a:pt x="9160" y="6107"/>
                  </a:lnTo>
                  <a:lnTo>
                    <a:pt x="9209" y="5914"/>
                  </a:lnTo>
                  <a:lnTo>
                    <a:pt x="9209" y="5720"/>
                  </a:lnTo>
                  <a:lnTo>
                    <a:pt x="9112" y="5526"/>
                  </a:lnTo>
                  <a:lnTo>
                    <a:pt x="8966" y="5429"/>
                  </a:lnTo>
                  <a:lnTo>
                    <a:pt x="8288" y="4993"/>
                  </a:lnTo>
                  <a:lnTo>
                    <a:pt x="8288" y="4653"/>
                  </a:lnTo>
                  <a:lnTo>
                    <a:pt x="8288" y="4314"/>
                  </a:lnTo>
                  <a:lnTo>
                    <a:pt x="8966" y="3926"/>
                  </a:lnTo>
                  <a:lnTo>
                    <a:pt x="9112" y="3781"/>
                  </a:lnTo>
                  <a:lnTo>
                    <a:pt x="9209" y="3587"/>
                  </a:lnTo>
                  <a:lnTo>
                    <a:pt x="9209" y="3393"/>
                  </a:lnTo>
                  <a:lnTo>
                    <a:pt x="9160" y="3199"/>
                  </a:lnTo>
                  <a:lnTo>
                    <a:pt x="8143" y="1455"/>
                  </a:lnTo>
                  <a:lnTo>
                    <a:pt x="7997" y="1309"/>
                  </a:lnTo>
                  <a:lnTo>
                    <a:pt x="7803" y="1212"/>
                  </a:lnTo>
                  <a:lnTo>
                    <a:pt x="7609" y="1212"/>
                  </a:lnTo>
                  <a:lnTo>
                    <a:pt x="7464" y="1261"/>
                  </a:lnTo>
                  <a:lnTo>
                    <a:pt x="6737" y="1649"/>
                  </a:lnTo>
                  <a:lnTo>
                    <a:pt x="6446" y="1455"/>
                  </a:lnTo>
                  <a:lnTo>
                    <a:pt x="6155" y="1309"/>
                  </a:lnTo>
                  <a:lnTo>
                    <a:pt x="6155" y="534"/>
                  </a:lnTo>
                  <a:lnTo>
                    <a:pt x="6107" y="292"/>
                  </a:lnTo>
                  <a:lnTo>
                    <a:pt x="6010" y="146"/>
                  </a:lnTo>
                  <a:lnTo>
                    <a:pt x="5816" y="49"/>
                  </a:lnTo>
                  <a:lnTo>
                    <a:pt x="5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2"/>
            <p:cNvSpPr/>
            <p:nvPr/>
          </p:nvSpPr>
          <p:spPr>
            <a:xfrm>
              <a:off x="6981680" y="2888149"/>
              <a:ext cx="69020" cy="67913"/>
            </a:xfrm>
            <a:custGeom>
              <a:avLst/>
              <a:gdLst/>
              <a:ahLst/>
              <a:cxnLst/>
              <a:rect l="l" t="t" r="r" b="b"/>
              <a:pathLst>
                <a:path w="3054" h="3005" extrusionOk="0">
                  <a:moveTo>
                    <a:pt x="1696" y="1018"/>
                  </a:moveTo>
                  <a:lnTo>
                    <a:pt x="1890" y="1163"/>
                  </a:lnTo>
                  <a:lnTo>
                    <a:pt x="1987" y="1309"/>
                  </a:lnTo>
                  <a:lnTo>
                    <a:pt x="2036" y="1502"/>
                  </a:lnTo>
                  <a:lnTo>
                    <a:pt x="1987" y="1696"/>
                  </a:lnTo>
                  <a:lnTo>
                    <a:pt x="1890" y="1842"/>
                  </a:lnTo>
                  <a:lnTo>
                    <a:pt x="1696" y="1987"/>
                  </a:lnTo>
                  <a:lnTo>
                    <a:pt x="1309" y="1987"/>
                  </a:lnTo>
                  <a:lnTo>
                    <a:pt x="1163" y="1842"/>
                  </a:lnTo>
                  <a:lnTo>
                    <a:pt x="1066" y="1696"/>
                  </a:lnTo>
                  <a:lnTo>
                    <a:pt x="1018" y="1502"/>
                  </a:lnTo>
                  <a:lnTo>
                    <a:pt x="1066" y="1309"/>
                  </a:lnTo>
                  <a:lnTo>
                    <a:pt x="1163" y="1163"/>
                  </a:lnTo>
                  <a:lnTo>
                    <a:pt x="1309" y="1018"/>
                  </a:lnTo>
                  <a:close/>
                  <a:moveTo>
                    <a:pt x="1212" y="0"/>
                  </a:moveTo>
                  <a:lnTo>
                    <a:pt x="921" y="97"/>
                  </a:lnTo>
                  <a:lnTo>
                    <a:pt x="679" y="242"/>
                  </a:lnTo>
                  <a:lnTo>
                    <a:pt x="436" y="436"/>
                  </a:lnTo>
                  <a:lnTo>
                    <a:pt x="242" y="630"/>
                  </a:lnTo>
                  <a:lnTo>
                    <a:pt x="97" y="921"/>
                  </a:lnTo>
                  <a:lnTo>
                    <a:pt x="0" y="1212"/>
                  </a:lnTo>
                  <a:lnTo>
                    <a:pt x="0" y="1502"/>
                  </a:lnTo>
                  <a:lnTo>
                    <a:pt x="0" y="1793"/>
                  </a:lnTo>
                  <a:lnTo>
                    <a:pt x="97" y="2084"/>
                  </a:lnTo>
                  <a:lnTo>
                    <a:pt x="242" y="2375"/>
                  </a:lnTo>
                  <a:lnTo>
                    <a:pt x="436" y="2569"/>
                  </a:lnTo>
                  <a:lnTo>
                    <a:pt x="679" y="2763"/>
                  </a:lnTo>
                  <a:lnTo>
                    <a:pt x="921" y="2908"/>
                  </a:lnTo>
                  <a:lnTo>
                    <a:pt x="1212" y="3005"/>
                  </a:lnTo>
                  <a:lnTo>
                    <a:pt x="1842" y="3005"/>
                  </a:lnTo>
                  <a:lnTo>
                    <a:pt x="2084" y="2908"/>
                  </a:lnTo>
                  <a:lnTo>
                    <a:pt x="2375" y="2763"/>
                  </a:lnTo>
                  <a:lnTo>
                    <a:pt x="2569" y="2569"/>
                  </a:lnTo>
                  <a:lnTo>
                    <a:pt x="2763" y="2375"/>
                  </a:lnTo>
                  <a:lnTo>
                    <a:pt x="2908" y="2084"/>
                  </a:lnTo>
                  <a:lnTo>
                    <a:pt x="3005" y="1793"/>
                  </a:lnTo>
                  <a:lnTo>
                    <a:pt x="3053" y="1502"/>
                  </a:lnTo>
                  <a:lnTo>
                    <a:pt x="3005" y="1212"/>
                  </a:lnTo>
                  <a:lnTo>
                    <a:pt x="2908" y="921"/>
                  </a:lnTo>
                  <a:lnTo>
                    <a:pt x="2763" y="630"/>
                  </a:lnTo>
                  <a:lnTo>
                    <a:pt x="2569" y="436"/>
                  </a:lnTo>
                  <a:lnTo>
                    <a:pt x="2375" y="242"/>
                  </a:lnTo>
                  <a:lnTo>
                    <a:pt x="2084" y="97"/>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 name="Google Shape;772;p62"/>
          <p:cNvSpPr txBox="1"/>
          <p:nvPr/>
        </p:nvSpPr>
        <p:spPr>
          <a:xfrm>
            <a:off x="626950" y="2201350"/>
            <a:ext cx="7368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def create_image(filename, shape, color):</a:t>
            </a:r>
            <a:r>
              <a:rPr lang="en" sz="1500"/>
              <a:t> dùng thư viện Pillow để vẽ hình ảnh dựa trên shape và color, sau đó lưu dưới dạng .png.</a:t>
            </a:r>
            <a:endParaRPr sz="1500"/>
          </a:p>
        </p:txBody>
      </p:sp>
      <p:pic>
        <p:nvPicPr>
          <p:cNvPr id="773" name="Google Shape;773;p62"/>
          <p:cNvPicPr preferRelativeResize="0"/>
          <p:nvPr/>
        </p:nvPicPr>
        <p:blipFill>
          <a:blip r:embed="rId3">
            <a:alphaModFix/>
          </a:blip>
          <a:stretch>
            <a:fillRect/>
          </a:stretch>
        </p:blipFill>
        <p:spPr>
          <a:xfrm>
            <a:off x="776800" y="2978600"/>
            <a:ext cx="7115175" cy="1449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latin typeface="Noto Sans JP"/>
                <a:ea typeface="Noto Sans JP"/>
                <a:cs typeface="Noto Sans JP"/>
                <a:sym typeface="Noto Sans JP"/>
              </a:rPr>
              <a:t>Sinh bộ dữ liệu</a:t>
            </a:r>
            <a:endParaRPr sz="3400">
              <a:latin typeface="Noto Sans JP"/>
              <a:ea typeface="Noto Sans JP"/>
              <a:cs typeface="Noto Sans JP"/>
              <a:sym typeface="Noto Sans JP"/>
            </a:endParaRPr>
          </a:p>
        </p:txBody>
      </p:sp>
      <p:grpSp>
        <p:nvGrpSpPr>
          <p:cNvPr id="779" name="Google Shape;779;p63"/>
          <p:cNvGrpSpPr/>
          <p:nvPr/>
        </p:nvGrpSpPr>
        <p:grpSpPr>
          <a:xfrm>
            <a:off x="174337" y="1195356"/>
            <a:ext cx="392133" cy="392155"/>
            <a:chOff x="6727565" y="2635120"/>
            <a:chExt cx="392133" cy="392155"/>
          </a:xfrm>
        </p:grpSpPr>
        <p:sp>
          <p:nvSpPr>
            <p:cNvPr id="780" name="Google Shape;780;p63"/>
            <p:cNvSpPr/>
            <p:nvPr/>
          </p:nvSpPr>
          <p:spPr>
            <a:xfrm>
              <a:off x="6727565" y="2635120"/>
              <a:ext cx="306705" cy="307812"/>
            </a:xfrm>
            <a:custGeom>
              <a:avLst/>
              <a:gdLst/>
              <a:ahLst/>
              <a:cxnLst/>
              <a:rect l="l" t="t" r="r" b="b"/>
              <a:pathLst>
                <a:path w="13571" h="13620" extrusionOk="0">
                  <a:moveTo>
                    <a:pt x="10614" y="1018"/>
                  </a:moveTo>
                  <a:lnTo>
                    <a:pt x="10808" y="1067"/>
                  </a:lnTo>
                  <a:lnTo>
                    <a:pt x="10953" y="1164"/>
                  </a:lnTo>
                  <a:lnTo>
                    <a:pt x="12407" y="2618"/>
                  </a:lnTo>
                  <a:lnTo>
                    <a:pt x="12553" y="2812"/>
                  </a:lnTo>
                  <a:lnTo>
                    <a:pt x="12553" y="2957"/>
                  </a:lnTo>
                  <a:lnTo>
                    <a:pt x="12553" y="3151"/>
                  </a:lnTo>
                  <a:lnTo>
                    <a:pt x="12407" y="3345"/>
                  </a:lnTo>
                  <a:lnTo>
                    <a:pt x="11826" y="3926"/>
                  </a:lnTo>
                  <a:lnTo>
                    <a:pt x="9645" y="1794"/>
                  </a:lnTo>
                  <a:lnTo>
                    <a:pt x="10275" y="1164"/>
                  </a:lnTo>
                  <a:lnTo>
                    <a:pt x="10420" y="1067"/>
                  </a:lnTo>
                  <a:lnTo>
                    <a:pt x="10614" y="1018"/>
                  </a:lnTo>
                  <a:close/>
                  <a:moveTo>
                    <a:pt x="8918" y="2521"/>
                  </a:moveTo>
                  <a:lnTo>
                    <a:pt x="9693" y="3248"/>
                  </a:lnTo>
                  <a:lnTo>
                    <a:pt x="3150" y="9742"/>
                  </a:lnTo>
                  <a:lnTo>
                    <a:pt x="2424" y="9015"/>
                  </a:lnTo>
                  <a:lnTo>
                    <a:pt x="8918" y="2521"/>
                  </a:lnTo>
                  <a:close/>
                  <a:moveTo>
                    <a:pt x="10372" y="3975"/>
                  </a:moveTo>
                  <a:lnTo>
                    <a:pt x="11099" y="4653"/>
                  </a:lnTo>
                  <a:lnTo>
                    <a:pt x="4556" y="11148"/>
                  </a:lnTo>
                  <a:lnTo>
                    <a:pt x="3877" y="10469"/>
                  </a:lnTo>
                  <a:lnTo>
                    <a:pt x="10372" y="3975"/>
                  </a:lnTo>
                  <a:close/>
                  <a:moveTo>
                    <a:pt x="1939" y="9984"/>
                  </a:moveTo>
                  <a:lnTo>
                    <a:pt x="3635" y="11632"/>
                  </a:lnTo>
                  <a:lnTo>
                    <a:pt x="1260" y="12359"/>
                  </a:lnTo>
                  <a:lnTo>
                    <a:pt x="1260" y="12359"/>
                  </a:lnTo>
                  <a:lnTo>
                    <a:pt x="1939" y="9984"/>
                  </a:lnTo>
                  <a:close/>
                  <a:moveTo>
                    <a:pt x="10614" y="1"/>
                  </a:moveTo>
                  <a:lnTo>
                    <a:pt x="10323" y="49"/>
                  </a:lnTo>
                  <a:lnTo>
                    <a:pt x="10033" y="98"/>
                  </a:lnTo>
                  <a:lnTo>
                    <a:pt x="9790" y="243"/>
                  </a:lnTo>
                  <a:lnTo>
                    <a:pt x="9548" y="437"/>
                  </a:lnTo>
                  <a:lnTo>
                    <a:pt x="8579" y="1406"/>
                  </a:lnTo>
                  <a:lnTo>
                    <a:pt x="1357" y="8676"/>
                  </a:lnTo>
                  <a:lnTo>
                    <a:pt x="1260" y="8773"/>
                  </a:lnTo>
                  <a:lnTo>
                    <a:pt x="1212" y="8870"/>
                  </a:lnTo>
                  <a:lnTo>
                    <a:pt x="49" y="12989"/>
                  </a:lnTo>
                  <a:lnTo>
                    <a:pt x="0" y="13086"/>
                  </a:lnTo>
                  <a:lnTo>
                    <a:pt x="49" y="13232"/>
                  </a:lnTo>
                  <a:lnTo>
                    <a:pt x="97" y="13377"/>
                  </a:lnTo>
                  <a:lnTo>
                    <a:pt x="194" y="13474"/>
                  </a:lnTo>
                  <a:lnTo>
                    <a:pt x="291" y="13571"/>
                  </a:lnTo>
                  <a:lnTo>
                    <a:pt x="388" y="13619"/>
                  </a:lnTo>
                  <a:lnTo>
                    <a:pt x="533" y="13619"/>
                  </a:lnTo>
                  <a:lnTo>
                    <a:pt x="679" y="13571"/>
                  </a:lnTo>
                  <a:lnTo>
                    <a:pt x="4701" y="12359"/>
                  </a:lnTo>
                  <a:lnTo>
                    <a:pt x="4798" y="12359"/>
                  </a:lnTo>
                  <a:lnTo>
                    <a:pt x="4944" y="12262"/>
                  </a:lnTo>
                  <a:lnTo>
                    <a:pt x="13134" y="4023"/>
                  </a:lnTo>
                  <a:lnTo>
                    <a:pt x="13328" y="3781"/>
                  </a:lnTo>
                  <a:lnTo>
                    <a:pt x="13474" y="3539"/>
                  </a:lnTo>
                  <a:lnTo>
                    <a:pt x="13570" y="3248"/>
                  </a:lnTo>
                  <a:lnTo>
                    <a:pt x="13570" y="2957"/>
                  </a:lnTo>
                  <a:lnTo>
                    <a:pt x="13570" y="2715"/>
                  </a:lnTo>
                  <a:lnTo>
                    <a:pt x="13474" y="2424"/>
                  </a:lnTo>
                  <a:lnTo>
                    <a:pt x="13328" y="2133"/>
                  </a:lnTo>
                  <a:lnTo>
                    <a:pt x="13134" y="1939"/>
                  </a:lnTo>
                  <a:lnTo>
                    <a:pt x="11680" y="437"/>
                  </a:lnTo>
                  <a:lnTo>
                    <a:pt x="11438" y="243"/>
                  </a:lnTo>
                  <a:lnTo>
                    <a:pt x="11196" y="98"/>
                  </a:lnTo>
                  <a:lnTo>
                    <a:pt x="10905" y="49"/>
                  </a:lnTo>
                  <a:lnTo>
                    <a:pt x="10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3"/>
            <p:cNvSpPr/>
            <p:nvPr/>
          </p:nvSpPr>
          <p:spPr>
            <a:xfrm>
              <a:off x="6911575" y="2816937"/>
              <a:ext cx="208123" cy="210338"/>
            </a:xfrm>
            <a:custGeom>
              <a:avLst/>
              <a:gdLst/>
              <a:ahLst/>
              <a:cxnLst/>
              <a:rect l="l" t="t" r="r" b="b"/>
              <a:pathLst>
                <a:path w="9209" h="9307" extrusionOk="0">
                  <a:moveTo>
                    <a:pt x="5138" y="1019"/>
                  </a:moveTo>
                  <a:lnTo>
                    <a:pt x="5138" y="1649"/>
                  </a:lnTo>
                  <a:lnTo>
                    <a:pt x="5138" y="1794"/>
                  </a:lnTo>
                  <a:lnTo>
                    <a:pt x="5235" y="1939"/>
                  </a:lnTo>
                  <a:lnTo>
                    <a:pt x="5332" y="2036"/>
                  </a:lnTo>
                  <a:lnTo>
                    <a:pt x="5477" y="2133"/>
                  </a:lnTo>
                  <a:lnTo>
                    <a:pt x="5962" y="2327"/>
                  </a:lnTo>
                  <a:lnTo>
                    <a:pt x="6349" y="2666"/>
                  </a:lnTo>
                  <a:lnTo>
                    <a:pt x="6495" y="2763"/>
                  </a:lnTo>
                  <a:lnTo>
                    <a:pt x="6834" y="2763"/>
                  </a:lnTo>
                  <a:lnTo>
                    <a:pt x="6979" y="2715"/>
                  </a:lnTo>
                  <a:lnTo>
                    <a:pt x="7512" y="2376"/>
                  </a:lnTo>
                  <a:lnTo>
                    <a:pt x="7997" y="3296"/>
                  </a:lnTo>
                  <a:lnTo>
                    <a:pt x="7464" y="3587"/>
                  </a:lnTo>
                  <a:lnTo>
                    <a:pt x="7367" y="3684"/>
                  </a:lnTo>
                  <a:lnTo>
                    <a:pt x="7270" y="3830"/>
                  </a:lnTo>
                  <a:lnTo>
                    <a:pt x="7222" y="3975"/>
                  </a:lnTo>
                  <a:lnTo>
                    <a:pt x="7222" y="4120"/>
                  </a:lnTo>
                  <a:lnTo>
                    <a:pt x="7270" y="4653"/>
                  </a:lnTo>
                  <a:lnTo>
                    <a:pt x="7222" y="5187"/>
                  </a:lnTo>
                  <a:lnTo>
                    <a:pt x="7222" y="5332"/>
                  </a:lnTo>
                  <a:lnTo>
                    <a:pt x="7270" y="5477"/>
                  </a:lnTo>
                  <a:lnTo>
                    <a:pt x="7367" y="5623"/>
                  </a:lnTo>
                  <a:lnTo>
                    <a:pt x="7464" y="5720"/>
                  </a:lnTo>
                  <a:lnTo>
                    <a:pt x="7997" y="6010"/>
                  </a:lnTo>
                  <a:lnTo>
                    <a:pt x="7512" y="6931"/>
                  </a:lnTo>
                  <a:lnTo>
                    <a:pt x="6979" y="6592"/>
                  </a:lnTo>
                  <a:lnTo>
                    <a:pt x="6834" y="6544"/>
                  </a:lnTo>
                  <a:lnTo>
                    <a:pt x="6495" y="6544"/>
                  </a:lnTo>
                  <a:lnTo>
                    <a:pt x="6349" y="6640"/>
                  </a:lnTo>
                  <a:lnTo>
                    <a:pt x="5962" y="6980"/>
                  </a:lnTo>
                  <a:lnTo>
                    <a:pt x="5477" y="7174"/>
                  </a:lnTo>
                  <a:lnTo>
                    <a:pt x="5332" y="7271"/>
                  </a:lnTo>
                  <a:lnTo>
                    <a:pt x="5235" y="7367"/>
                  </a:lnTo>
                  <a:lnTo>
                    <a:pt x="5138" y="7513"/>
                  </a:lnTo>
                  <a:lnTo>
                    <a:pt x="5138" y="7658"/>
                  </a:lnTo>
                  <a:lnTo>
                    <a:pt x="5138" y="8288"/>
                  </a:lnTo>
                  <a:lnTo>
                    <a:pt x="4120" y="8288"/>
                  </a:lnTo>
                  <a:lnTo>
                    <a:pt x="4120" y="7658"/>
                  </a:lnTo>
                  <a:lnTo>
                    <a:pt x="4071" y="7513"/>
                  </a:lnTo>
                  <a:lnTo>
                    <a:pt x="4023" y="7367"/>
                  </a:lnTo>
                  <a:lnTo>
                    <a:pt x="3926" y="7271"/>
                  </a:lnTo>
                  <a:lnTo>
                    <a:pt x="3781" y="7174"/>
                  </a:lnTo>
                  <a:lnTo>
                    <a:pt x="3296" y="6980"/>
                  </a:lnTo>
                  <a:lnTo>
                    <a:pt x="2860" y="6640"/>
                  </a:lnTo>
                  <a:lnTo>
                    <a:pt x="2714" y="6544"/>
                  </a:lnTo>
                  <a:lnTo>
                    <a:pt x="2424" y="6544"/>
                  </a:lnTo>
                  <a:lnTo>
                    <a:pt x="2278" y="6592"/>
                  </a:lnTo>
                  <a:lnTo>
                    <a:pt x="1745" y="6931"/>
                  </a:lnTo>
                  <a:lnTo>
                    <a:pt x="1212" y="6010"/>
                  </a:lnTo>
                  <a:lnTo>
                    <a:pt x="1745" y="5720"/>
                  </a:lnTo>
                  <a:lnTo>
                    <a:pt x="1891" y="5623"/>
                  </a:lnTo>
                  <a:lnTo>
                    <a:pt x="1987" y="5477"/>
                  </a:lnTo>
                  <a:lnTo>
                    <a:pt x="2036" y="5332"/>
                  </a:lnTo>
                  <a:lnTo>
                    <a:pt x="1987" y="5187"/>
                  </a:lnTo>
                  <a:lnTo>
                    <a:pt x="1939" y="4653"/>
                  </a:lnTo>
                  <a:lnTo>
                    <a:pt x="1987" y="4120"/>
                  </a:lnTo>
                  <a:lnTo>
                    <a:pt x="2036" y="3975"/>
                  </a:lnTo>
                  <a:lnTo>
                    <a:pt x="1987" y="3830"/>
                  </a:lnTo>
                  <a:lnTo>
                    <a:pt x="1891" y="3684"/>
                  </a:lnTo>
                  <a:lnTo>
                    <a:pt x="1745" y="3587"/>
                  </a:lnTo>
                  <a:lnTo>
                    <a:pt x="1212" y="3296"/>
                  </a:lnTo>
                  <a:lnTo>
                    <a:pt x="1745" y="2376"/>
                  </a:lnTo>
                  <a:lnTo>
                    <a:pt x="2278" y="2715"/>
                  </a:lnTo>
                  <a:lnTo>
                    <a:pt x="2424" y="2763"/>
                  </a:lnTo>
                  <a:lnTo>
                    <a:pt x="2714" y="2763"/>
                  </a:lnTo>
                  <a:lnTo>
                    <a:pt x="2860" y="2666"/>
                  </a:lnTo>
                  <a:lnTo>
                    <a:pt x="3296" y="2327"/>
                  </a:lnTo>
                  <a:lnTo>
                    <a:pt x="3781" y="2133"/>
                  </a:lnTo>
                  <a:lnTo>
                    <a:pt x="3926" y="2036"/>
                  </a:lnTo>
                  <a:lnTo>
                    <a:pt x="4023" y="1939"/>
                  </a:lnTo>
                  <a:lnTo>
                    <a:pt x="4071" y="1794"/>
                  </a:lnTo>
                  <a:lnTo>
                    <a:pt x="4120" y="1649"/>
                  </a:lnTo>
                  <a:lnTo>
                    <a:pt x="4120" y="1019"/>
                  </a:lnTo>
                  <a:close/>
                  <a:moveTo>
                    <a:pt x="3587" y="1"/>
                  </a:moveTo>
                  <a:lnTo>
                    <a:pt x="3393" y="49"/>
                  </a:lnTo>
                  <a:lnTo>
                    <a:pt x="3248" y="146"/>
                  </a:lnTo>
                  <a:lnTo>
                    <a:pt x="3151" y="292"/>
                  </a:lnTo>
                  <a:lnTo>
                    <a:pt x="3102" y="534"/>
                  </a:lnTo>
                  <a:lnTo>
                    <a:pt x="3102" y="1309"/>
                  </a:lnTo>
                  <a:lnTo>
                    <a:pt x="2763" y="1455"/>
                  </a:lnTo>
                  <a:lnTo>
                    <a:pt x="2472" y="1649"/>
                  </a:lnTo>
                  <a:lnTo>
                    <a:pt x="1794" y="1261"/>
                  </a:lnTo>
                  <a:lnTo>
                    <a:pt x="1600" y="1212"/>
                  </a:lnTo>
                  <a:lnTo>
                    <a:pt x="1406" y="1212"/>
                  </a:lnTo>
                  <a:lnTo>
                    <a:pt x="1212" y="1309"/>
                  </a:lnTo>
                  <a:lnTo>
                    <a:pt x="1115" y="1455"/>
                  </a:lnTo>
                  <a:lnTo>
                    <a:pt x="97" y="3199"/>
                  </a:lnTo>
                  <a:lnTo>
                    <a:pt x="0" y="3393"/>
                  </a:lnTo>
                  <a:lnTo>
                    <a:pt x="49" y="3587"/>
                  </a:lnTo>
                  <a:lnTo>
                    <a:pt x="97" y="3781"/>
                  </a:lnTo>
                  <a:lnTo>
                    <a:pt x="243" y="3926"/>
                  </a:lnTo>
                  <a:lnTo>
                    <a:pt x="970" y="4314"/>
                  </a:lnTo>
                  <a:lnTo>
                    <a:pt x="921" y="4653"/>
                  </a:lnTo>
                  <a:lnTo>
                    <a:pt x="970" y="4993"/>
                  </a:lnTo>
                  <a:lnTo>
                    <a:pt x="243" y="5429"/>
                  </a:lnTo>
                  <a:lnTo>
                    <a:pt x="97" y="5526"/>
                  </a:lnTo>
                  <a:lnTo>
                    <a:pt x="49" y="5720"/>
                  </a:lnTo>
                  <a:lnTo>
                    <a:pt x="0" y="5914"/>
                  </a:lnTo>
                  <a:lnTo>
                    <a:pt x="97" y="6107"/>
                  </a:lnTo>
                  <a:lnTo>
                    <a:pt x="1115" y="7852"/>
                  </a:lnTo>
                  <a:lnTo>
                    <a:pt x="1212" y="7997"/>
                  </a:lnTo>
                  <a:lnTo>
                    <a:pt x="1406" y="8094"/>
                  </a:lnTo>
                  <a:lnTo>
                    <a:pt x="1600" y="8094"/>
                  </a:lnTo>
                  <a:lnTo>
                    <a:pt x="1794" y="8046"/>
                  </a:lnTo>
                  <a:lnTo>
                    <a:pt x="2472" y="7658"/>
                  </a:lnTo>
                  <a:lnTo>
                    <a:pt x="2763" y="7852"/>
                  </a:lnTo>
                  <a:lnTo>
                    <a:pt x="3102" y="7997"/>
                  </a:lnTo>
                  <a:lnTo>
                    <a:pt x="3102" y="8773"/>
                  </a:lnTo>
                  <a:lnTo>
                    <a:pt x="3151" y="9015"/>
                  </a:lnTo>
                  <a:lnTo>
                    <a:pt x="3248" y="9161"/>
                  </a:lnTo>
                  <a:lnTo>
                    <a:pt x="3393" y="9258"/>
                  </a:lnTo>
                  <a:lnTo>
                    <a:pt x="3587" y="9306"/>
                  </a:lnTo>
                  <a:lnTo>
                    <a:pt x="5622" y="9306"/>
                  </a:lnTo>
                  <a:lnTo>
                    <a:pt x="5816" y="9258"/>
                  </a:lnTo>
                  <a:lnTo>
                    <a:pt x="6010" y="9161"/>
                  </a:lnTo>
                  <a:lnTo>
                    <a:pt x="6107" y="9015"/>
                  </a:lnTo>
                  <a:lnTo>
                    <a:pt x="6155" y="8773"/>
                  </a:lnTo>
                  <a:lnTo>
                    <a:pt x="6155" y="7997"/>
                  </a:lnTo>
                  <a:lnTo>
                    <a:pt x="6446" y="7852"/>
                  </a:lnTo>
                  <a:lnTo>
                    <a:pt x="6737" y="7658"/>
                  </a:lnTo>
                  <a:lnTo>
                    <a:pt x="7464" y="8046"/>
                  </a:lnTo>
                  <a:lnTo>
                    <a:pt x="7609" y="8094"/>
                  </a:lnTo>
                  <a:lnTo>
                    <a:pt x="7803" y="8094"/>
                  </a:lnTo>
                  <a:lnTo>
                    <a:pt x="7997" y="7997"/>
                  </a:lnTo>
                  <a:lnTo>
                    <a:pt x="8143" y="7852"/>
                  </a:lnTo>
                  <a:lnTo>
                    <a:pt x="9160" y="6107"/>
                  </a:lnTo>
                  <a:lnTo>
                    <a:pt x="9209" y="5914"/>
                  </a:lnTo>
                  <a:lnTo>
                    <a:pt x="9209" y="5720"/>
                  </a:lnTo>
                  <a:lnTo>
                    <a:pt x="9112" y="5526"/>
                  </a:lnTo>
                  <a:lnTo>
                    <a:pt x="8966" y="5429"/>
                  </a:lnTo>
                  <a:lnTo>
                    <a:pt x="8288" y="4993"/>
                  </a:lnTo>
                  <a:lnTo>
                    <a:pt x="8288" y="4653"/>
                  </a:lnTo>
                  <a:lnTo>
                    <a:pt x="8288" y="4314"/>
                  </a:lnTo>
                  <a:lnTo>
                    <a:pt x="8966" y="3926"/>
                  </a:lnTo>
                  <a:lnTo>
                    <a:pt x="9112" y="3781"/>
                  </a:lnTo>
                  <a:lnTo>
                    <a:pt x="9209" y="3587"/>
                  </a:lnTo>
                  <a:lnTo>
                    <a:pt x="9209" y="3393"/>
                  </a:lnTo>
                  <a:lnTo>
                    <a:pt x="9160" y="3199"/>
                  </a:lnTo>
                  <a:lnTo>
                    <a:pt x="8143" y="1455"/>
                  </a:lnTo>
                  <a:lnTo>
                    <a:pt x="7997" y="1309"/>
                  </a:lnTo>
                  <a:lnTo>
                    <a:pt x="7803" y="1212"/>
                  </a:lnTo>
                  <a:lnTo>
                    <a:pt x="7609" y="1212"/>
                  </a:lnTo>
                  <a:lnTo>
                    <a:pt x="7464" y="1261"/>
                  </a:lnTo>
                  <a:lnTo>
                    <a:pt x="6737" y="1649"/>
                  </a:lnTo>
                  <a:lnTo>
                    <a:pt x="6446" y="1455"/>
                  </a:lnTo>
                  <a:lnTo>
                    <a:pt x="6155" y="1309"/>
                  </a:lnTo>
                  <a:lnTo>
                    <a:pt x="6155" y="534"/>
                  </a:lnTo>
                  <a:lnTo>
                    <a:pt x="6107" y="292"/>
                  </a:lnTo>
                  <a:lnTo>
                    <a:pt x="6010" y="146"/>
                  </a:lnTo>
                  <a:lnTo>
                    <a:pt x="5816" y="49"/>
                  </a:lnTo>
                  <a:lnTo>
                    <a:pt x="5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3"/>
            <p:cNvSpPr/>
            <p:nvPr/>
          </p:nvSpPr>
          <p:spPr>
            <a:xfrm>
              <a:off x="6981680" y="2888149"/>
              <a:ext cx="69020" cy="67913"/>
            </a:xfrm>
            <a:custGeom>
              <a:avLst/>
              <a:gdLst/>
              <a:ahLst/>
              <a:cxnLst/>
              <a:rect l="l" t="t" r="r" b="b"/>
              <a:pathLst>
                <a:path w="3054" h="3005" extrusionOk="0">
                  <a:moveTo>
                    <a:pt x="1696" y="1018"/>
                  </a:moveTo>
                  <a:lnTo>
                    <a:pt x="1890" y="1163"/>
                  </a:lnTo>
                  <a:lnTo>
                    <a:pt x="1987" y="1309"/>
                  </a:lnTo>
                  <a:lnTo>
                    <a:pt x="2036" y="1502"/>
                  </a:lnTo>
                  <a:lnTo>
                    <a:pt x="1987" y="1696"/>
                  </a:lnTo>
                  <a:lnTo>
                    <a:pt x="1890" y="1842"/>
                  </a:lnTo>
                  <a:lnTo>
                    <a:pt x="1696" y="1987"/>
                  </a:lnTo>
                  <a:lnTo>
                    <a:pt x="1309" y="1987"/>
                  </a:lnTo>
                  <a:lnTo>
                    <a:pt x="1163" y="1842"/>
                  </a:lnTo>
                  <a:lnTo>
                    <a:pt x="1066" y="1696"/>
                  </a:lnTo>
                  <a:lnTo>
                    <a:pt x="1018" y="1502"/>
                  </a:lnTo>
                  <a:lnTo>
                    <a:pt x="1066" y="1309"/>
                  </a:lnTo>
                  <a:lnTo>
                    <a:pt x="1163" y="1163"/>
                  </a:lnTo>
                  <a:lnTo>
                    <a:pt x="1309" y="1018"/>
                  </a:lnTo>
                  <a:close/>
                  <a:moveTo>
                    <a:pt x="1212" y="0"/>
                  </a:moveTo>
                  <a:lnTo>
                    <a:pt x="921" y="97"/>
                  </a:lnTo>
                  <a:lnTo>
                    <a:pt x="679" y="242"/>
                  </a:lnTo>
                  <a:lnTo>
                    <a:pt x="436" y="436"/>
                  </a:lnTo>
                  <a:lnTo>
                    <a:pt x="242" y="630"/>
                  </a:lnTo>
                  <a:lnTo>
                    <a:pt x="97" y="921"/>
                  </a:lnTo>
                  <a:lnTo>
                    <a:pt x="0" y="1212"/>
                  </a:lnTo>
                  <a:lnTo>
                    <a:pt x="0" y="1502"/>
                  </a:lnTo>
                  <a:lnTo>
                    <a:pt x="0" y="1793"/>
                  </a:lnTo>
                  <a:lnTo>
                    <a:pt x="97" y="2084"/>
                  </a:lnTo>
                  <a:lnTo>
                    <a:pt x="242" y="2375"/>
                  </a:lnTo>
                  <a:lnTo>
                    <a:pt x="436" y="2569"/>
                  </a:lnTo>
                  <a:lnTo>
                    <a:pt x="679" y="2763"/>
                  </a:lnTo>
                  <a:lnTo>
                    <a:pt x="921" y="2908"/>
                  </a:lnTo>
                  <a:lnTo>
                    <a:pt x="1212" y="3005"/>
                  </a:lnTo>
                  <a:lnTo>
                    <a:pt x="1842" y="3005"/>
                  </a:lnTo>
                  <a:lnTo>
                    <a:pt x="2084" y="2908"/>
                  </a:lnTo>
                  <a:lnTo>
                    <a:pt x="2375" y="2763"/>
                  </a:lnTo>
                  <a:lnTo>
                    <a:pt x="2569" y="2569"/>
                  </a:lnTo>
                  <a:lnTo>
                    <a:pt x="2763" y="2375"/>
                  </a:lnTo>
                  <a:lnTo>
                    <a:pt x="2908" y="2084"/>
                  </a:lnTo>
                  <a:lnTo>
                    <a:pt x="3005" y="1793"/>
                  </a:lnTo>
                  <a:lnTo>
                    <a:pt x="3053" y="1502"/>
                  </a:lnTo>
                  <a:lnTo>
                    <a:pt x="3005" y="1212"/>
                  </a:lnTo>
                  <a:lnTo>
                    <a:pt x="2908" y="921"/>
                  </a:lnTo>
                  <a:lnTo>
                    <a:pt x="2763" y="630"/>
                  </a:lnTo>
                  <a:lnTo>
                    <a:pt x="2569" y="436"/>
                  </a:lnTo>
                  <a:lnTo>
                    <a:pt x="2375" y="242"/>
                  </a:lnTo>
                  <a:lnTo>
                    <a:pt x="2084" y="97"/>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 name="Google Shape;783;p63"/>
          <p:cNvSpPr txBox="1"/>
          <p:nvPr/>
        </p:nvSpPr>
        <p:spPr>
          <a:xfrm>
            <a:off x="776800" y="1139100"/>
            <a:ext cx="6384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def create_questions(shape, color, image_id):</a:t>
            </a:r>
            <a:r>
              <a:rPr lang="en" sz="1500"/>
              <a:t> tạo sẵn bộ câu hỏi và tạo câu trả lời tương ứng dựa trên shape và color.</a:t>
            </a:r>
            <a:endParaRPr sz="1500"/>
          </a:p>
        </p:txBody>
      </p:sp>
      <p:pic>
        <p:nvPicPr>
          <p:cNvPr id="784" name="Google Shape;784;p63"/>
          <p:cNvPicPr preferRelativeResize="0"/>
          <p:nvPr/>
        </p:nvPicPr>
        <p:blipFill>
          <a:blip r:embed="rId3">
            <a:alphaModFix/>
          </a:blip>
          <a:stretch>
            <a:fillRect/>
          </a:stretch>
        </p:blipFill>
        <p:spPr>
          <a:xfrm>
            <a:off x="903825" y="1876075"/>
            <a:ext cx="6422765" cy="268619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latin typeface="Noto Sans JP"/>
                <a:ea typeface="Noto Sans JP"/>
                <a:cs typeface="Noto Sans JP"/>
                <a:sym typeface="Noto Sans JP"/>
              </a:rPr>
              <a:t>Xử lý hình ảnh - CNN</a:t>
            </a:r>
            <a:endParaRPr sz="3400">
              <a:latin typeface="Noto Sans JP"/>
              <a:ea typeface="Noto Sans JP"/>
              <a:cs typeface="Noto Sans JP"/>
              <a:sym typeface="Noto Sans JP"/>
            </a:endParaRPr>
          </a:p>
        </p:txBody>
      </p:sp>
      <p:pic>
        <p:nvPicPr>
          <p:cNvPr id="790" name="Google Shape;790;p64"/>
          <p:cNvPicPr preferRelativeResize="0"/>
          <p:nvPr/>
        </p:nvPicPr>
        <p:blipFill>
          <a:blip r:embed="rId3">
            <a:alphaModFix/>
          </a:blip>
          <a:stretch>
            <a:fillRect/>
          </a:stretch>
        </p:blipFill>
        <p:spPr>
          <a:xfrm>
            <a:off x="152400" y="1297125"/>
            <a:ext cx="8116076" cy="1838950"/>
          </a:xfrm>
          <a:prstGeom prst="rect">
            <a:avLst/>
          </a:prstGeom>
          <a:noFill/>
          <a:ln>
            <a:noFill/>
          </a:ln>
        </p:spPr>
      </p:pic>
      <p:pic>
        <p:nvPicPr>
          <p:cNvPr id="791" name="Google Shape;791;p64"/>
          <p:cNvPicPr preferRelativeResize="0"/>
          <p:nvPr/>
        </p:nvPicPr>
        <p:blipFill>
          <a:blip r:embed="rId4">
            <a:alphaModFix/>
          </a:blip>
          <a:stretch>
            <a:fillRect/>
          </a:stretch>
        </p:blipFill>
        <p:spPr>
          <a:xfrm>
            <a:off x="152401" y="2917327"/>
            <a:ext cx="8116075" cy="1210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latin typeface="Noto Sans JP"/>
                <a:ea typeface="Noto Sans JP"/>
                <a:cs typeface="Noto Sans JP"/>
                <a:sym typeface="Noto Sans JP"/>
              </a:rPr>
              <a:t>Xử lý ngôn ngữ - Neural Network</a:t>
            </a:r>
            <a:endParaRPr sz="3400">
              <a:latin typeface="Noto Sans JP"/>
              <a:ea typeface="Noto Sans JP"/>
              <a:cs typeface="Noto Sans JP"/>
              <a:sym typeface="Noto Sans JP"/>
            </a:endParaRPr>
          </a:p>
        </p:txBody>
      </p:sp>
      <p:pic>
        <p:nvPicPr>
          <p:cNvPr id="797" name="Google Shape;797;p65"/>
          <p:cNvPicPr preferRelativeResize="0"/>
          <p:nvPr/>
        </p:nvPicPr>
        <p:blipFill>
          <a:blip r:embed="rId3">
            <a:alphaModFix/>
          </a:blip>
          <a:stretch>
            <a:fillRect/>
          </a:stretch>
        </p:blipFill>
        <p:spPr>
          <a:xfrm>
            <a:off x="720000" y="2101450"/>
            <a:ext cx="8268126" cy="1047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400" dirty="0" err="1">
                <a:latin typeface="Noto Sans JP"/>
                <a:ea typeface="Noto Sans JP"/>
                <a:cs typeface="Noto Sans JP"/>
                <a:sym typeface="Noto Sans JP"/>
              </a:rPr>
              <a:t>Kết</a:t>
            </a:r>
            <a:r>
              <a:rPr lang="en-US" sz="3400" dirty="0">
                <a:latin typeface="Noto Sans JP"/>
                <a:ea typeface="Noto Sans JP"/>
                <a:cs typeface="Noto Sans JP"/>
                <a:sym typeface="Noto Sans JP"/>
              </a:rPr>
              <a:t> </a:t>
            </a:r>
            <a:r>
              <a:rPr lang="en-US" sz="3400" dirty="0" err="1">
                <a:latin typeface="Noto Sans JP"/>
                <a:ea typeface="Noto Sans JP"/>
                <a:cs typeface="Noto Sans JP"/>
                <a:sym typeface="Noto Sans JP"/>
              </a:rPr>
              <a:t>hợp</a:t>
            </a:r>
            <a:r>
              <a:rPr lang="en-US" sz="3400" dirty="0">
                <a:latin typeface="Noto Sans JP"/>
                <a:ea typeface="Noto Sans JP"/>
                <a:cs typeface="Noto Sans JP"/>
                <a:sym typeface="Noto Sans JP"/>
              </a:rPr>
              <a:t> </a:t>
            </a:r>
            <a:r>
              <a:rPr lang="en-US" sz="3400" dirty="0" err="1">
                <a:latin typeface="Noto Sans JP"/>
                <a:ea typeface="Noto Sans JP"/>
                <a:cs typeface="Noto Sans JP"/>
                <a:sym typeface="Noto Sans JP"/>
              </a:rPr>
              <a:t>cả</a:t>
            </a:r>
            <a:r>
              <a:rPr lang="en-US" sz="3400" dirty="0">
                <a:latin typeface="Noto Sans JP"/>
                <a:ea typeface="Noto Sans JP"/>
                <a:cs typeface="Noto Sans JP"/>
                <a:sym typeface="Noto Sans JP"/>
              </a:rPr>
              <a:t> </a:t>
            </a:r>
            <a:r>
              <a:rPr lang="en-US" sz="3400" dirty="0" err="1">
                <a:latin typeface="Noto Sans JP"/>
                <a:ea typeface="Noto Sans JP"/>
                <a:cs typeface="Noto Sans JP"/>
                <a:sym typeface="Noto Sans JP"/>
              </a:rPr>
              <a:t>hai</a:t>
            </a:r>
            <a:endParaRPr sz="3400" dirty="0">
              <a:latin typeface="Noto Sans JP"/>
              <a:ea typeface="Noto Sans JP"/>
              <a:cs typeface="Noto Sans JP"/>
              <a:sym typeface="Noto Sans JP"/>
            </a:endParaRPr>
          </a:p>
        </p:txBody>
      </p:sp>
      <p:pic>
        <p:nvPicPr>
          <p:cNvPr id="2" name="Picture 1">
            <a:extLst>
              <a:ext uri="{FF2B5EF4-FFF2-40B4-BE49-F238E27FC236}">
                <a16:creationId xmlns:a16="http://schemas.microsoft.com/office/drawing/2014/main" id="{AAF9AC1E-8790-4777-B76D-9FD65FDAD20F}"/>
              </a:ext>
            </a:extLst>
          </p:cNvPr>
          <p:cNvPicPr>
            <a:picLocks noChangeAspect="1"/>
          </p:cNvPicPr>
          <p:nvPr/>
        </p:nvPicPr>
        <p:blipFill>
          <a:blip r:embed="rId3"/>
          <a:stretch>
            <a:fillRect/>
          </a:stretch>
        </p:blipFill>
        <p:spPr>
          <a:xfrm>
            <a:off x="299823" y="1344113"/>
            <a:ext cx="8544354" cy="2455274"/>
          </a:xfrm>
          <a:prstGeom prst="rect">
            <a:avLst/>
          </a:prstGeom>
        </p:spPr>
      </p:pic>
    </p:spTree>
    <p:extLst>
      <p:ext uri="{BB962C8B-B14F-4D97-AF65-F5344CB8AC3E}">
        <p14:creationId xmlns:p14="http://schemas.microsoft.com/office/powerpoint/2010/main" val="796638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latin typeface="Noto Sans JP"/>
                <a:ea typeface="Noto Sans JP"/>
                <a:cs typeface="Noto Sans JP"/>
                <a:sym typeface="Noto Sans JP"/>
              </a:rPr>
              <a:t>Huấn luyện mô hình</a:t>
            </a:r>
            <a:endParaRPr sz="3400">
              <a:latin typeface="Noto Sans JP"/>
              <a:ea typeface="Noto Sans JP"/>
              <a:cs typeface="Noto Sans JP"/>
              <a:sym typeface="Noto Sans JP"/>
            </a:endParaRPr>
          </a:p>
        </p:txBody>
      </p:sp>
      <p:pic>
        <p:nvPicPr>
          <p:cNvPr id="803" name="Google Shape;803;p66"/>
          <p:cNvPicPr preferRelativeResize="0"/>
          <p:nvPr/>
        </p:nvPicPr>
        <p:blipFill>
          <a:blip r:embed="rId3">
            <a:alphaModFix/>
          </a:blip>
          <a:stretch>
            <a:fillRect/>
          </a:stretch>
        </p:blipFill>
        <p:spPr>
          <a:xfrm>
            <a:off x="717550" y="1614625"/>
            <a:ext cx="7191375" cy="304800"/>
          </a:xfrm>
          <a:prstGeom prst="rect">
            <a:avLst/>
          </a:prstGeom>
          <a:noFill/>
          <a:ln>
            <a:noFill/>
          </a:ln>
        </p:spPr>
      </p:pic>
      <p:pic>
        <p:nvPicPr>
          <p:cNvPr id="804" name="Google Shape;804;p66"/>
          <p:cNvPicPr preferRelativeResize="0"/>
          <p:nvPr/>
        </p:nvPicPr>
        <p:blipFill>
          <a:blip r:embed="rId4">
            <a:alphaModFix/>
          </a:blip>
          <a:stretch>
            <a:fillRect/>
          </a:stretch>
        </p:blipFill>
        <p:spPr>
          <a:xfrm>
            <a:off x="565150" y="2696225"/>
            <a:ext cx="7496175" cy="1724025"/>
          </a:xfrm>
          <a:prstGeom prst="rect">
            <a:avLst/>
          </a:prstGeom>
          <a:noFill/>
          <a:ln>
            <a:noFill/>
          </a:ln>
        </p:spPr>
      </p:pic>
      <p:grpSp>
        <p:nvGrpSpPr>
          <p:cNvPr id="805" name="Google Shape;805;p66"/>
          <p:cNvGrpSpPr/>
          <p:nvPr/>
        </p:nvGrpSpPr>
        <p:grpSpPr>
          <a:xfrm>
            <a:off x="325412" y="1100106"/>
            <a:ext cx="392133" cy="392155"/>
            <a:chOff x="6727565" y="2635120"/>
            <a:chExt cx="392133" cy="392155"/>
          </a:xfrm>
        </p:grpSpPr>
        <p:sp>
          <p:nvSpPr>
            <p:cNvPr id="806" name="Google Shape;806;p66"/>
            <p:cNvSpPr/>
            <p:nvPr/>
          </p:nvSpPr>
          <p:spPr>
            <a:xfrm>
              <a:off x="6727565" y="2635120"/>
              <a:ext cx="306705" cy="307812"/>
            </a:xfrm>
            <a:custGeom>
              <a:avLst/>
              <a:gdLst/>
              <a:ahLst/>
              <a:cxnLst/>
              <a:rect l="l" t="t" r="r" b="b"/>
              <a:pathLst>
                <a:path w="13571" h="13620" extrusionOk="0">
                  <a:moveTo>
                    <a:pt x="10614" y="1018"/>
                  </a:moveTo>
                  <a:lnTo>
                    <a:pt x="10808" y="1067"/>
                  </a:lnTo>
                  <a:lnTo>
                    <a:pt x="10953" y="1164"/>
                  </a:lnTo>
                  <a:lnTo>
                    <a:pt x="12407" y="2618"/>
                  </a:lnTo>
                  <a:lnTo>
                    <a:pt x="12553" y="2812"/>
                  </a:lnTo>
                  <a:lnTo>
                    <a:pt x="12553" y="2957"/>
                  </a:lnTo>
                  <a:lnTo>
                    <a:pt x="12553" y="3151"/>
                  </a:lnTo>
                  <a:lnTo>
                    <a:pt x="12407" y="3345"/>
                  </a:lnTo>
                  <a:lnTo>
                    <a:pt x="11826" y="3926"/>
                  </a:lnTo>
                  <a:lnTo>
                    <a:pt x="9645" y="1794"/>
                  </a:lnTo>
                  <a:lnTo>
                    <a:pt x="10275" y="1164"/>
                  </a:lnTo>
                  <a:lnTo>
                    <a:pt x="10420" y="1067"/>
                  </a:lnTo>
                  <a:lnTo>
                    <a:pt x="10614" y="1018"/>
                  </a:lnTo>
                  <a:close/>
                  <a:moveTo>
                    <a:pt x="8918" y="2521"/>
                  </a:moveTo>
                  <a:lnTo>
                    <a:pt x="9693" y="3248"/>
                  </a:lnTo>
                  <a:lnTo>
                    <a:pt x="3150" y="9742"/>
                  </a:lnTo>
                  <a:lnTo>
                    <a:pt x="2424" y="9015"/>
                  </a:lnTo>
                  <a:lnTo>
                    <a:pt x="8918" y="2521"/>
                  </a:lnTo>
                  <a:close/>
                  <a:moveTo>
                    <a:pt x="10372" y="3975"/>
                  </a:moveTo>
                  <a:lnTo>
                    <a:pt x="11099" y="4653"/>
                  </a:lnTo>
                  <a:lnTo>
                    <a:pt x="4556" y="11148"/>
                  </a:lnTo>
                  <a:lnTo>
                    <a:pt x="3877" y="10469"/>
                  </a:lnTo>
                  <a:lnTo>
                    <a:pt x="10372" y="3975"/>
                  </a:lnTo>
                  <a:close/>
                  <a:moveTo>
                    <a:pt x="1939" y="9984"/>
                  </a:moveTo>
                  <a:lnTo>
                    <a:pt x="3635" y="11632"/>
                  </a:lnTo>
                  <a:lnTo>
                    <a:pt x="1260" y="12359"/>
                  </a:lnTo>
                  <a:lnTo>
                    <a:pt x="1260" y="12359"/>
                  </a:lnTo>
                  <a:lnTo>
                    <a:pt x="1939" y="9984"/>
                  </a:lnTo>
                  <a:close/>
                  <a:moveTo>
                    <a:pt x="10614" y="1"/>
                  </a:moveTo>
                  <a:lnTo>
                    <a:pt x="10323" y="49"/>
                  </a:lnTo>
                  <a:lnTo>
                    <a:pt x="10033" y="98"/>
                  </a:lnTo>
                  <a:lnTo>
                    <a:pt x="9790" y="243"/>
                  </a:lnTo>
                  <a:lnTo>
                    <a:pt x="9548" y="437"/>
                  </a:lnTo>
                  <a:lnTo>
                    <a:pt x="8579" y="1406"/>
                  </a:lnTo>
                  <a:lnTo>
                    <a:pt x="1357" y="8676"/>
                  </a:lnTo>
                  <a:lnTo>
                    <a:pt x="1260" y="8773"/>
                  </a:lnTo>
                  <a:lnTo>
                    <a:pt x="1212" y="8870"/>
                  </a:lnTo>
                  <a:lnTo>
                    <a:pt x="49" y="12989"/>
                  </a:lnTo>
                  <a:lnTo>
                    <a:pt x="0" y="13086"/>
                  </a:lnTo>
                  <a:lnTo>
                    <a:pt x="49" y="13232"/>
                  </a:lnTo>
                  <a:lnTo>
                    <a:pt x="97" y="13377"/>
                  </a:lnTo>
                  <a:lnTo>
                    <a:pt x="194" y="13474"/>
                  </a:lnTo>
                  <a:lnTo>
                    <a:pt x="291" y="13571"/>
                  </a:lnTo>
                  <a:lnTo>
                    <a:pt x="388" y="13619"/>
                  </a:lnTo>
                  <a:lnTo>
                    <a:pt x="533" y="13619"/>
                  </a:lnTo>
                  <a:lnTo>
                    <a:pt x="679" y="13571"/>
                  </a:lnTo>
                  <a:lnTo>
                    <a:pt x="4701" y="12359"/>
                  </a:lnTo>
                  <a:lnTo>
                    <a:pt x="4798" y="12359"/>
                  </a:lnTo>
                  <a:lnTo>
                    <a:pt x="4944" y="12262"/>
                  </a:lnTo>
                  <a:lnTo>
                    <a:pt x="13134" y="4023"/>
                  </a:lnTo>
                  <a:lnTo>
                    <a:pt x="13328" y="3781"/>
                  </a:lnTo>
                  <a:lnTo>
                    <a:pt x="13474" y="3539"/>
                  </a:lnTo>
                  <a:lnTo>
                    <a:pt x="13570" y="3248"/>
                  </a:lnTo>
                  <a:lnTo>
                    <a:pt x="13570" y="2957"/>
                  </a:lnTo>
                  <a:lnTo>
                    <a:pt x="13570" y="2715"/>
                  </a:lnTo>
                  <a:lnTo>
                    <a:pt x="13474" y="2424"/>
                  </a:lnTo>
                  <a:lnTo>
                    <a:pt x="13328" y="2133"/>
                  </a:lnTo>
                  <a:lnTo>
                    <a:pt x="13134" y="1939"/>
                  </a:lnTo>
                  <a:lnTo>
                    <a:pt x="11680" y="437"/>
                  </a:lnTo>
                  <a:lnTo>
                    <a:pt x="11438" y="243"/>
                  </a:lnTo>
                  <a:lnTo>
                    <a:pt x="11196" y="98"/>
                  </a:lnTo>
                  <a:lnTo>
                    <a:pt x="10905" y="49"/>
                  </a:lnTo>
                  <a:lnTo>
                    <a:pt x="10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6"/>
            <p:cNvSpPr/>
            <p:nvPr/>
          </p:nvSpPr>
          <p:spPr>
            <a:xfrm>
              <a:off x="6911575" y="2816937"/>
              <a:ext cx="208123" cy="210338"/>
            </a:xfrm>
            <a:custGeom>
              <a:avLst/>
              <a:gdLst/>
              <a:ahLst/>
              <a:cxnLst/>
              <a:rect l="l" t="t" r="r" b="b"/>
              <a:pathLst>
                <a:path w="9209" h="9307" extrusionOk="0">
                  <a:moveTo>
                    <a:pt x="5138" y="1019"/>
                  </a:moveTo>
                  <a:lnTo>
                    <a:pt x="5138" y="1649"/>
                  </a:lnTo>
                  <a:lnTo>
                    <a:pt x="5138" y="1794"/>
                  </a:lnTo>
                  <a:lnTo>
                    <a:pt x="5235" y="1939"/>
                  </a:lnTo>
                  <a:lnTo>
                    <a:pt x="5332" y="2036"/>
                  </a:lnTo>
                  <a:lnTo>
                    <a:pt x="5477" y="2133"/>
                  </a:lnTo>
                  <a:lnTo>
                    <a:pt x="5962" y="2327"/>
                  </a:lnTo>
                  <a:lnTo>
                    <a:pt x="6349" y="2666"/>
                  </a:lnTo>
                  <a:lnTo>
                    <a:pt x="6495" y="2763"/>
                  </a:lnTo>
                  <a:lnTo>
                    <a:pt x="6834" y="2763"/>
                  </a:lnTo>
                  <a:lnTo>
                    <a:pt x="6979" y="2715"/>
                  </a:lnTo>
                  <a:lnTo>
                    <a:pt x="7512" y="2376"/>
                  </a:lnTo>
                  <a:lnTo>
                    <a:pt x="7997" y="3296"/>
                  </a:lnTo>
                  <a:lnTo>
                    <a:pt x="7464" y="3587"/>
                  </a:lnTo>
                  <a:lnTo>
                    <a:pt x="7367" y="3684"/>
                  </a:lnTo>
                  <a:lnTo>
                    <a:pt x="7270" y="3830"/>
                  </a:lnTo>
                  <a:lnTo>
                    <a:pt x="7222" y="3975"/>
                  </a:lnTo>
                  <a:lnTo>
                    <a:pt x="7222" y="4120"/>
                  </a:lnTo>
                  <a:lnTo>
                    <a:pt x="7270" y="4653"/>
                  </a:lnTo>
                  <a:lnTo>
                    <a:pt x="7222" y="5187"/>
                  </a:lnTo>
                  <a:lnTo>
                    <a:pt x="7222" y="5332"/>
                  </a:lnTo>
                  <a:lnTo>
                    <a:pt x="7270" y="5477"/>
                  </a:lnTo>
                  <a:lnTo>
                    <a:pt x="7367" y="5623"/>
                  </a:lnTo>
                  <a:lnTo>
                    <a:pt x="7464" y="5720"/>
                  </a:lnTo>
                  <a:lnTo>
                    <a:pt x="7997" y="6010"/>
                  </a:lnTo>
                  <a:lnTo>
                    <a:pt x="7512" y="6931"/>
                  </a:lnTo>
                  <a:lnTo>
                    <a:pt x="6979" y="6592"/>
                  </a:lnTo>
                  <a:lnTo>
                    <a:pt x="6834" y="6544"/>
                  </a:lnTo>
                  <a:lnTo>
                    <a:pt x="6495" y="6544"/>
                  </a:lnTo>
                  <a:lnTo>
                    <a:pt x="6349" y="6640"/>
                  </a:lnTo>
                  <a:lnTo>
                    <a:pt x="5962" y="6980"/>
                  </a:lnTo>
                  <a:lnTo>
                    <a:pt x="5477" y="7174"/>
                  </a:lnTo>
                  <a:lnTo>
                    <a:pt x="5332" y="7271"/>
                  </a:lnTo>
                  <a:lnTo>
                    <a:pt x="5235" y="7367"/>
                  </a:lnTo>
                  <a:lnTo>
                    <a:pt x="5138" y="7513"/>
                  </a:lnTo>
                  <a:lnTo>
                    <a:pt x="5138" y="7658"/>
                  </a:lnTo>
                  <a:lnTo>
                    <a:pt x="5138" y="8288"/>
                  </a:lnTo>
                  <a:lnTo>
                    <a:pt x="4120" y="8288"/>
                  </a:lnTo>
                  <a:lnTo>
                    <a:pt x="4120" y="7658"/>
                  </a:lnTo>
                  <a:lnTo>
                    <a:pt x="4071" y="7513"/>
                  </a:lnTo>
                  <a:lnTo>
                    <a:pt x="4023" y="7367"/>
                  </a:lnTo>
                  <a:lnTo>
                    <a:pt x="3926" y="7271"/>
                  </a:lnTo>
                  <a:lnTo>
                    <a:pt x="3781" y="7174"/>
                  </a:lnTo>
                  <a:lnTo>
                    <a:pt x="3296" y="6980"/>
                  </a:lnTo>
                  <a:lnTo>
                    <a:pt x="2860" y="6640"/>
                  </a:lnTo>
                  <a:lnTo>
                    <a:pt x="2714" y="6544"/>
                  </a:lnTo>
                  <a:lnTo>
                    <a:pt x="2424" y="6544"/>
                  </a:lnTo>
                  <a:lnTo>
                    <a:pt x="2278" y="6592"/>
                  </a:lnTo>
                  <a:lnTo>
                    <a:pt x="1745" y="6931"/>
                  </a:lnTo>
                  <a:lnTo>
                    <a:pt x="1212" y="6010"/>
                  </a:lnTo>
                  <a:lnTo>
                    <a:pt x="1745" y="5720"/>
                  </a:lnTo>
                  <a:lnTo>
                    <a:pt x="1891" y="5623"/>
                  </a:lnTo>
                  <a:lnTo>
                    <a:pt x="1987" y="5477"/>
                  </a:lnTo>
                  <a:lnTo>
                    <a:pt x="2036" y="5332"/>
                  </a:lnTo>
                  <a:lnTo>
                    <a:pt x="1987" y="5187"/>
                  </a:lnTo>
                  <a:lnTo>
                    <a:pt x="1939" y="4653"/>
                  </a:lnTo>
                  <a:lnTo>
                    <a:pt x="1987" y="4120"/>
                  </a:lnTo>
                  <a:lnTo>
                    <a:pt x="2036" y="3975"/>
                  </a:lnTo>
                  <a:lnTo>
                    <a:pt x="1987" y="3830"/>
                  </a:lnTo>
                  <a:lnTo>
                    <a:pt x="1891" y="3684"/>
                  </a:lnTo>
                  <a:lnTo>
                    <a:pt x="1745" y="3587"/>
                  </a:lnTo>
                  <a:lnTo>
                    <a:pt x="1212" y="3296"/>
                  </a:lnTo>
                  <a:lnTo>
                    <a:pt x="1745" y="2376"/>
                  </a:lnTo>
                  <a:lnTo>
                    <a:pt x="2278" y="2715"/>
                  </a:lnTo>
                  <a:lnTo>
                    <a:pt x="2424" y="2763"/>
                  </a:lnTo>
                  <a:lnTo>
                    <a:pt x="2714" y="2763"/>
                  </a:lnTo>
                  <a:lnTo>
                    <a:pt x="2860" y="2666"/>
                  </a:lnTo>
                  <a:lnTo>
                    <a:pt x="3296" y="2327"/>
                  </a:lnTo>
                  <a:lnTo>
                    <a:pt x="3781" y="2133"/>
                  </a:lnTo>
                  <a:lnTo>
                    <a:pt x="3926" y="2036"/>
                  </a:lnTo>
                  <a:lnTo>
                    <a:pt x="4023" y="1939"/>
                  </a:lnTo>
                  <a:lnTo>
                    <a:pt x="4071" y="1794"/>
                  </a:lnTo>
                  <a:lnTo>
                    <a:pt x="4120" y="1649"/>
                  </a:lnTo>
                  <a:lnTo>
                    <a:pt x="4120" y="1019"/>
                  </a:lnTo>
                  <a:close/>
                  <a:moveTo>
                    <a:pt x="3587" y="1"/>
                  </a:moveTo>
                  <a:lnTo>
                    <a:pt x="3393" y="49"/>
                  </a:lnTo>
                  <a:lnTo>
                    <a:pt x="3248" y="146"/>
                  </a:lnTo>
                  <a:lnTo>
                    <a:pt x="3151" y="292"/>
                  </a:lnTo>
                  <a:lnTo>
                    <a:pt x="3102" y="534"/>
                  </a:lnTo>
                  <a:lnTo>
                    <a:pt x="3102" y="1309"/>
                  </a:lnTo>
                  <a:lnTo>
                    <a:pt x="2763" y="1455"/>
                  </a:lnTo>
                  <a:lnTo>
                    <a:pt x="2472" y="1649"/>
                  </a:lnTo>
                  <a:lnTo>
                    <a:pt x="1794" y="1261"/>
                  </a:lnTo>
                  <a:lnTo>
                    <a:pt x="1600" y="1212"/>
                  </a:lnTo>
                  <a:lnTo>
                    <a:pt x="1406" y="1212"/>
                  </a:lnTo>
                  <a:lnTo>
                    <a:pt x="1212" y="1309"/>
                  </a:lnTo>
                  <a:lnTo>
                    <a:pt x="1115" y="1455"/>
                  </a:lnTo>
                  <a:lnTo>
                    <a:pt x="97" y="3199"/>
                  </a:lnTo>
                  <a:lnTo>
                    <a:pt x="0" y="3393"/>
                  </a:lnTo>
                  <a:lnTo>
                    <a:pt x="49" y="3587"/>
                  </a:lnTo>
                  <a:lnTo>
                    <a:pt x="97" y="3781"/>
                  </a:lnTo>
                  <a:lnTo>
                    <a:pt x="243" y="3926"/>
                  </a:lnTo>
                  <a:lnTo>
                    <a:pt x="970" y="4314"/>
                  </a:lnTo>
                  <a:lnTo>
                    <a:pt x="921" y="4653"/>
                  </a:lnTo>
                  <a:lnTo>
                    <a:pt x="970" y="4993"/>
                  </a:lnTo>
                  <a:lnTo>
                    <a:pt x="243" y="5429"/>
                  </a:lnTo>
                  <a:lnTo>
                    <a:pt x="97" y="5526"/>
                  </a:lnTo>
                  <a:lnTo>
                    <a:pt x="49" y="5720"/>
                  </a:lnTo>
                  <a:lnTo>
                    <a:pt x="0" y="5914"/>
                  </a:lnTo>
                  <a:lnTo>
                    <a:pt x="97" y="6107"/>
                  </a:lnTo>
                  <a:lnTo>
                    <a:pt x="1115" y="7852"/>
                  </a:lnTo>
                  <a:lnTo>
                    <a:pt x="1212" y="7997"/>
                  </a:lnTo>
                  <a:lnTo>
                    <a:pt x="1406" y="8094"/>
                  </a:lnTo>
                  <a:lnTo>
                    <a:pt x="1600" y="8094"/>
                  </a:lnTo>
                  <a:lnTo>
                    <a:pt x="1794" y="8046"/>
                  </a:lnTo>
                  <a:lnTo>
                    <a:pt x="2472" y="7658"/>
                  </a:lnTo>
                  <a:lnTo>
                    <a:pt x="2763" y="7852"/>
                  </a:lnTo>
                  <a:lnTo>
                    <a:pt x="3102" y="7997"/>
                  </a:lnTo>
                  <a:lnTo>
                    <a:pt x="3102" y="8773"/>
                  </a:lnTo>
                  <a:lnTo>
                    <a:pt x="3151" y="9015"/>
                  </a:lnTo>
                  <a:lnTo>
                    <a:pt x="3248" y="9161"/>
                  </a:lnTo>
                  <a:lnTo>
                    <a:pt x="3393" y="9258"/>
                  </a:lnTo>
                  <a:lnTo>
                    <a:pt x="3587" y="9306"/>
                  </a:lnTo>
                  <a:lnTo>
                    <a:pt x="5622" y="9306"/>
                  </a:lnTo>
                  <a:lnTo>
                    <a:pt x="5816" y="9258"/>
                  </a:lnTo>
                  <a:lnTo>
                    <a:pt x="6010" y="9161"/>
                  </a:lnTo>
                  <a:lnTo>
                    <a:pt x="6107" y="9015"/>
                  </a:lnTo>
                  <a:lnTo>
                    <a:pt x="6155" y="8773"/>
                  </a:lnTo>
                  <a:lnTo>
                    <a:pt x="6155" y="7997"/>
                  </a:lnTo>
                  <a:lnTo>
                    <a:pt x="6446" y="7852"/>
                  </a:lnTo>
                  <a:lnTo>
                    <a:pt x="6737" y="7658"/>
                  </a:lnTo>
                  <a:lnTo>
                    <a:pt x="7464" y="8046"/>
                  </a:lnTo>
                  <a:lnTo>
                    <a:pt x="7609" y="8094"/>
                  </a:lnTo>
                  <a:lnTo>
                    <a:pt x="7803" y="8094"/>
                  </a:lnTo>
                  <a:lnTo>
                    <a:pt x="7997" y="7997"/>
                  </a:lnTo>
                  <a:lnTo>
                    <a:pt x="8143" y="7852"/>
                  </a:lnTo>
                  <a:lnTo>
                    <a:pt x="9160" y="6107"/>
                  </a:lnTo>
                  <a:lnTo>
                    <a:pt x="9209" y="5914"/>
                  </a:lnTo>
                  <a:lnTo>
                    <a:pt x="9209" y="5720"/>
                  </a:lnTo>
                  <a:lnTo>
                    <a:pt x="9112" y="5526"/>
                  </a:lnTo>
                  <a:lnTo>
                    <a:pt x="8966" y="5429"/>
                  </a:lnTo>
                  <a:lnTo>
                    <a:pt x="8288" y="4993"/>
                  </a:lnTo>
                  <a:lnTo>
                    <a:pt x="8288" y="4653"/>
                  </a:lnTo>
                  <a:lnTo>
                    <a:pt x="8288" y="4314"/>
                  </a:lnTo>
                  <a:lnTo>
                    <a:pt x="8966" y="3926"/>
                  </a:lnTo>
                  <a:lnTo>
                    <a:pt x="9112" y="3781"/>
                  </a:lnTo>
                  <a:lnTo>
                    <a:pt x="9209" y="3587"/>
                  </a:lnTo>
                  <a:lnTo>
                    <a:pt x="9209" y="3393"/>
                  </a:lnTo>
                  <a:lnTo>
                    <a:pt x="9160" y="3199"/>
                  </a:lnTo>
                  <a:lnTo>
                    <a:pt x="8143" y="1455"/>
                  </a:lnTo>
                  <a:lnTo>
                    <a:pt x="7997" y="1309"/>
                  </a:lnTo>
                  <a:lnTo>
                    <a:pt x="7803" y="1212"/>
                  </a:lnTo>
                  <a:lnTo>
                    <a:pt x="7609" y="1212"/>
                  </a:lnTo>
                  <a:lnTo>
                    <a:pt x="7464" y="1261"/>
                  </a:lnTo>
                  <a:lnTo>
                    <a:pt x="6737" y="1649"/>
                  </a:lnTo>
                  <a:lnTo>
                    <a:pt x="6446" y="1455"/>
                  </a:lnTo>
                  <a:lnTo>
                    <a:pt x="6155" y="1309"/>
                  </a:lnTo>
                  <a:lnTo>
                    <a:pt x="6155" y="534"/>
                  </a:lnTo>
                  <a:lnTo>
                    <a:pt x="6107" y="292"/>
                  </a:lnTo>
                  <a:lnTo>
                    <a:pt x="6010" y="146"/>
                  </a:lnTo>
                  <a:lnTo>
                    <a:pt x="5816" y="49"/>
                  </a:lnTo>
                  <a:lnTo>
                    <a:pt x="5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6"/>
            <p:cNvSpPr/>
            <p:nvPr/>
          </p:nvSpPr>
          <p:spPr>
            <a:xfrm>
              <a:off x="6981680" y="2888149"/>
              <a:ext cx="69020" cy="67913"/>
            </a:xfrm>
            <a:custGeom>
              <a:avLst/>
              <a:gdLst/>
              <a:ahLst/>
              <a:cxnLst/>
              <a:rect l="l" t="t" r="r" b="b"/>
              <a:pathLst>
                <a:path w="3054" h="3005" extrusionOk="0">
                  <a:moveTo>
                    <a:pt x="1696" y="1018"/>
                  </a:moveTo>
                  <a:lnTo>
                    <a:pt x="1890" y="1163"/>
                  </a:lnTo>
                  <a:lnTo>
                    <a:pt x="1987" y="1309"/>
                  </a:lnTo>
                  <a:lnTo>
                    <a:pt x="2036" y="1502"/>
                  </a:lnTo>
                  <a:lnTo>
                    <a:pt x="1987" y="1696"/>
                  </a:lnTo>
                  <a:lnTo>
                    <a:pt x="1890" y="1842"/>
                  </a:lnTo>
                  <a:lnTo>
                    <a:pt x="1696" y="1987"/>
                  </a:lnTo>
                  <a:lnTo>
                    <a:pt x="1309" y="1987"/>
                  </a:lnTo>
                  <a:lnTo>
                    <a:pt x="1163" y="1842"/>
                  </a:lnTo>
                  <a:lnTo>
                    <a:pt x="1066" y="1696"/>
                  </a:lnTo>
                  <a:lnTo>
                    <a:pt x="1018" y="1502"/>
                  </a:lnTo>
                  <a:lnTo>
                    <a:pt x="1066" y="1309"/>
                  </a:lnTo>
                  <a:lnTo>
                    <a:pt x="1163" y="1163"/>
                  </a:lnTo>
                  <a:lnTo>
                    <a:pt x="1309" y="1018"/>
                  </a:lnTo>
                  <a:close/>
                  <a:moveTo>
                    <a:pt x="1212" y="0"/>
                  </a:moveTo>
                  <a:lnTo>
                    <a:pt x="921" y="97"/>
                  </a:lnTo>
                  <a:lnTo>
                    <a:pt x="679" y="242"/>
                  </a:lnTo>
                  <a:lnTo>
                    <a:pt x="436" y="436"/>
                  </a:lnTo>
                  <a:lnTo>
                    <a:pt x="242" y="630"/>
                  </a:lnTo>
                  <a:lnTo>
                    <a:pt x="97" y="921"/>
                  </a:lnTo>
                  <a:lnTo>
                    <a:pt x="0" y="1212"/>
                  </a:lnTo>
                  <a:lnTo>
                    <a:pt x="0" y="1502"/>
                  </a:lnTo>
                  <a:lnTo>
                    <a:pt x="0" y="1793"/>
                  </a:lnTo>
                  <a:lnTo>
                    <a:pt x="97" y="2084"/>
                  </a:lnTo>
                  <a:lnTo>
                    <a:pt x="242" y="2375"/>
                  </a:lnTo>
                  <a:lnTo>
                    <a:pt x="436" y="2569"/>
                  </a:lnTo>
                  <a:lnTo>
                    <a:pt x="679" y="2763"/>
                  </a:lnTo>
                  <a:lnTo>
                    <a:pt x="921" y="2908"/>
                  </a:lnTo>
                  <a:lnTo>
                    <a:pt x="1212" y="3005"/>
                  </a:lnTo>
                  <a:lnTo>
                    <a:pt x="1842" y="3005"/>
                  </a:lnTo>
                  <a:lnTo>
                    <a:pt x="2084" y="2908"/>
                  </a:lnTo>
                  <a:lnTo>
                    <a:pt x="2375" y="2763"/>
                  </a:lnTo>
                  <a:lnTo>
                    <a:pt x="2569" y="2569"/>
                  </a:lnTo>
                  <a:lnTo>
                    <a:pt x="2763" y="2375"/>
                  </a:lnTo>
                  <a:lnTo>
                    <a:pt x="2908" y="2084"/>
                  </a:lnTo>
                  <a:lnTo>
                    <a:pt x="3005" y="1793"/>
                  </a:lnTo>
                  <a:lnTo>
                    <a:pt x="3053" y="1502"/>
                  </a:lnTo>
                  <a:lnTo>
                    <a:pt x="3005" y="1212"/>
                  </a:lnTo>
                  <a:lnTo>
                    <a:pt x="2908" y="921"/>
                  </a:lnTo>
                  <a:lnTo>
                    <a:pt x="2763" y="630"/>
                  </a:lnTo>
                  <a:lnTo>
                    <a:pt x="2569" y="436"/>
                  </a:lnTo>
                  <a:lnTo>
                    <a:pt x="2375" y="242"/>
                  </a:lnTo>
                  <a:lnTo>
                    <a:pt x="2084" y="97"/>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66"/>
          <p:cNvGrpSpPr/>
          <p:nvPr/>
        </p:nvGrpSpPr>
        <p:grpSpPr>
          <a:xfrm>
            <a:off x="216662" y="2179606"/>
            <a:ext cx="392133" cy="392155"/>
            <a:chOff x="6727565" y="2635120"/>
            <a:chExt cx="392133" cy="392155"/>
          </a:xfrm>
        </p:grpSpPr>
        <p:sp>
          <p:nvSpPr>
            <p:cNvPr id="810" name="Google Shape;810;p66"/>
            <p:cNvSpPr/>
            <p:nvPr/>
          </p:nvSpPr>
          <p:spPr>
            <a:xfrm>
              <a:off x="6727565" y="2635120"/>
              <a:ext cx="306705" cy="307812"/>
            </a:xfrm>
            <a:custGeom>
              <a:avLst/>
              <a:gdLst/>
              <a:ahLst/>
              <a:cxnLst/>
              <a:rect l="l" t="t" r="r" b="b"/>
              <a:pathLst>
                <a:path w="13571" h="13620" extrusionOk="0">
                  <a:moveTo>
                    <a:pt x="10614" y="1018"/>
                  </a:moveTo>
                  <a:lnTo>
                    <a:pt x="10808" y="1067"/>
                  </a:lnTo>
                  <a:lnTo>
                    <a:pt x="10953" y="1164"/>
                  </a:lnTo>
                  <a:lnTo>
                    <a:pt x="12407" y="2618"/>
                  </a:lnTo>
                  <a:lnTo>
                    <a:pt x="12553" y="2812"/>
                  </a:lnTo>
                  <a:lnTo>
                    <a:pt x="12553" y="2957"/>
                  </a:lnTo>
                  <a:lnTo>
                    <a:pt x="12553" y="3151"/>
                  </a:lnTo>
                  <a:lnTo>
                    <a:pt x="12407" y="3345"/>
                  </a:lnTo>
                  <a:lnTo>
                    <a:pt x="11826" y="3926"/>
                  </a:lnTo>
                  <a:lnTo>
                    <a:pt x="9645" y="1794"/>
                  </a:lnTo>
                  <a:lnTo>
                    <a:pt x="10275" y="1164"/>
                  </a:lnTo>
                  <a:lnTo>
                    <a:pt x="10420" y="1067"/>
                  </a:lnTo>
                  <a:lnTo>
                    <a:pt x="10614" y="1018"/>
                  </a:lnTo>
                  <a:close/>
                  <a:moveTo>
                    <a:pt x="8918" y="2521"/>
                  </a:moveTo>
                  <a:lnTo>
                    <a:pt x="9693" y="3248"/>
                  </a:lnTo>
                  <a:lnTo>
                    <a:pt x="3150" y="9742"/>
                  </a:lnTo>
                  <a:lnTo>
                    <a:pt x="2424" y="9015"/>
                  </a:lnTo>
                  <a:lnTo>
                    <a:pt x="8918" y="2521"/>
                  </a:lnTo>
                  <a:close/>
                  <a:moveTo>
                    <a:pt x="10372" y="3975"/>
                  </a:moveTo>
                  <a:lnTo>
                    <a:pt x="11099" y="4653"/>
                  </a:lnTo>
                  <a:lnTo>
                    <a:pt x="4556" y="11148"/>
                  </a:lnTo>
                  <a:lnTo>
                    <a:pt x="3877" y="10469"/>
                  </a:lnTo>
                  <a:lnTo>
                    <a:pt x="10372" y="3975"/>
                  </a:lnTo>
                  <a:close/>
                  <a:moveTo>
                    <a:pt x="1939" y="9984"/>
                  </a:moveTo>
                  <a:lnTo>
                    <a:pt x="3635" y="11632"/>
                  </a:lnTo>
                  <a:lnTo>
                    <a:pt x="1260" y="12359"/>
                  </a:lnTo>
                  <a:lnTo>
                    <a:pt x="1260" y="12359"/>
                  </a:lnTo>
                  <a:lnTo>
                    <a:pt x="1939" y="9984"/>
                  </a:lnTo>
                  <a:close/>
                  <a:moveTo>
                    <a:pt x="10614" y="1"/>
                  </a:moveTo>
                  <a:lnTo>
                    <a:pt x="10323" y="49"/>
                  </a:lnTo>
                  <a:lnTo>
                    <a:pt x="10033" y="98"/>
                  </a:lnTo>
                  <a:lnTo>
                    <a:pt x="9790" y="243"/>
                  </a:lnTo>
                  <a:lnTo>
                    <a:pt x="9548" y="437"/>
                  </a:lnTo>
                  <a:lnTo>
                    <a:pt x="8579" y="1406"/>
                  </a:lnTo>
                  <a:lnTo>
                    <a:pt x="1357" y="8676"/>
                  </a:lnTo>
                  <a:lnTo>
                    <a:pt x="1260" y="8773"/>
                  </a:lnTo>
                  <a:lnTo>
                    <a:pt x="1212" y="8870"/>
                  </a:lnTo>
                  <a:lnTo>
                    <a:pt x="49" y="12989"/>
                  </a:lnTo>
                  <a:lnTo>
                    <a:pt x="0" y="13086"/>
                  </a:lnTo>
                  <a:lnTo>
                    <a:pt x="49" y="13232"/>
                  </a:lnTo>
                  <a:lnTo>
                    <a:pt x="97" y="13377"/>
                  </a:lnTo>
                  <a:lnTo>
                    <a:pt x="194" y="13474"/>
                  </a:lnTo>
                  <a:lnTo>
                    <a:pt x="291" y="13571"/>
                  </a:lnTo>
                  <a:lnTo>
                    <a:pt x="388" y="13619"/>
                  </a:lnTo>
                  <a:lnTo>
                    <a:pt x="533" y="13619"/>
                  </a:lnTo>
                  <a:lnTo>
                    <a:pt x="679" y="13571"/>
                  </a:lnTo>
                  <a:lnTo>
                    <a:pt x="4701" y="12359"/>
                  </a:lnTo>
                  <a:lnTo>
                    <a:pt x="4798" y="12359"/>
                  </a:lnTo>
                  <a:lnTo>
                    <a:pt x="4944" y="12262"/>
                  </a:lnTo>
                  <a:lnTo>
                    <a:pt x="13134" y="4023"/>
                  </a:lnTo>
                  <a:lnTo>
                    <a:pt x="13328" y="3781"/>
                  </a:lnTo>
                  <a:lnTo>
                    <a:pt x="13474" y="3539"/>
                  </a:lnTo>
                  <a:lnTo>
                    <a:pt x="13570" y="3248"/>
                  </a:lnTo>
                  <a:lnTo>
                    <a:pt x="13570" y="2957"/>
                  </a:lnTo>
                  <a:lnTo>
                    <a:pt x="13570" y="2715"/>
                  </a:lnTo>
                  <a:lnTo>
                    <a:pt x="13474" y="2424"/>
                  </a:lnTo>
                  <a:lnTo>
                    <a:pt x="13328" y="2133"/>
                  </a:lnTo>
                  <a:lnTo>
                    <a:pt x="13134" y="1939"/>
                  </a:lnTo>
                  <a:lnTo>
                    <a:pt x="11680" y="437"/>
                  </a:lnTo>
                  <a:lnTo>
                    <a:pt x="11438" y="243"/>
                  </a:lnTo>
                  <a:lnTo>
                    <a:pt x="11196" y="98"/>
                  </a:lnTo>
                  <a:lnTo>
                    <a:pt x="10905" y="49"/>
                  </a:lnTo>
                  <a:lnTo>
                    <a:pt x="10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6"/>
            <p:cNvSpPr/>
            <p:nvPr/>
          </p:nvSpPr>
          <p:spPr>
            <a:xfrm>
              <a:off x="6911575" y="2816937"/>
              <a:ext cx="208123" cy="210338"/>
            </a:xfrm>
            <a:custGeom>
              <a:avLst/>
              <a:gdLst/>
              <a:ahLst/>
              <a:cxnLst/>
              <a:rect l="l" t="t" r="r" b="b"/>
              <a:pathLst>
                <a:path w="9209" h="9307" extrusionOk="0">
                  <a:moveTo>
                    <a:pt x="5138" y="1019"/>
                  </a:moveTo>
                  <a:lnTo>
                    <a:pt x="5138" y="1649"/>
                  </a:lnTo>
                  <a:lnTo>
                    <a:pt x="5138" y="1794"/>
                  </a:lnTo>
                  <a:lnTo>
                    <a:pt x="5235" y="1939"/>
                  </a:lnTo>
                  <a:lnTo>
                    <a:pt x="5332" y="2036"/>
                  </a:lnTo>
                  <a:lnTo>
                    <a:pt x="5477" y="2133"/>
                  </a:lnTo>
                  <a:lnTo>
                    <a:pt x="5962" y="2327"/>
                  </a:lnTo>
                  <a:lnTo>
                    <a:pt x="6349" y="2666"/>
                  </a:lnTo>
                  <a:lnTo>
                    <a:pt x="6495" y="2763"/>
                  </a:lnTo>
                  <a:lnTo>
                    <a:pt x="6834" y="2763"/>
                  </a:lnTo>
                  <a:lnTo>
                    <a:pt x="6979" y="2715"/>
                  </a:lnTo>
                  <a:lnTo>
                    <a:pt x="7512" y="2376"/>
                  </a:lnTo>
                  <a:lnTo>
                    <a:pt x="7997" y="3296"/>
                  </a:lnTo>
                  <a:lnTo>
                    <a:pt x="7464" y="3587"/>
                  </a:lnTo>
                  <a:lnTo>
                    <a:pt x="7367" y="3684"/>
                  </a:lnTo>
                  <a:lnTo>
                    <a:pt x="7270" y="3830"/>
                  </a:lnTo>
                  <a:lnTo>
                    <a:pt x="7222" y="3975"/>
                  </a:lnTo>
                  <a:lnTo>
                    <a:pt x="7222" y="4120"/>
                  </a:lnTo>
                  <a:lnTo>
                    <a:pt x="7270" y="4653"/>
                  </a:lnTo>
                  <a:lnTo>
                    <a:pt x="7222" y="5187"/>
                  </a:lnTo>
                  <a:lnTo>
                    <a:pt x="7222" y="5332"/>
                  </a:lnTo>
                  <a:lnTo>
                    <a:pt x="7270" y="5477"/>
                  </a:lnTo>
                  <a:lnTo>
                    <a:pt x="7367" y="5623"/>
                  </a:lnTo>
                  <a:lnTo>
                    <a:pt x="7464" y="5720"/>
                  </a:lnTo>
                  <a:lnTo>
                    <a:pt x="7997" y="6010"/>
                  </a:lnTo>
                  <a:lnTo>
                    <a:pt x="7512" y="6931"/>
                  </a:lnTo>
                  <a:lnTo>
                    <a:pt x="6979" y="6592"/>
                  </a:lnTo>
                  <a:lnTo>
                    <a:pt x="6834" y="6544"/>
                  </a:lnTo>
                  <a:lnTo>
                    <a:pt x="6495" y="6544"/>
                  </a:lnTo>
                  <a:lnTo>
                    <a:pt x="6349" y="6640"/>
                  </a:lnTo>
                  <a:lnTo>
                    <a:pt x="5962" y="6980"/>
                  </a:lnTo>
                  <a:lnTo>
                    <a:pt x="5477" y="7174"/>
                  </a:lnTo>
                  <a:lnTo>
                    <a:pt x="5332" y="7271"/>
                  </a:lnTo>
                  <a:lnTo>
                    <a:pt x="5235" y="7367"/>
                  </a:lnTo>
                  <a:lnTo>
                    <a:pt x="5138" y="7513"/>
                  </a:lnTo>
                  <a:lnTo>
                    <a:pt x="5138" y="7658"/>
                  </a:lnTo>
                  <a:lnTo>
                    <a:pt x="5138" y="8288"/>
                  </a:lnTo>
                  <a:lnTo>
                    <a:pt x="4120" y="8288"/>
                  </a:lnTo>
                  <a:lnTo>
                    <a:pt x="4120" y="7658"/>
                  </a:lnTo>
                  <a:lnTo>
                    <a:pt x="4071" y="7513"/>
                  </a:lnTo>
                  <a:lnTo>
                    <a:pt x="4023" y="7367"/>
                  </a:lnTo>
                  <a:lnTo>
                    <a:pt x="3926" y="7271"/>
                  </a:lnTo>
                  <a:lnTo>
                    <a:pt x="3781" y="7174"/>
                  </a:lnTo>
                  <a:lnTo>
                    <a:pt x="3296" y="6980"/>
                  </a:lnTo>
                  <a:lnTo>
                    <a:pt x="2860" y="6640"/>
                  </a:lnTo>
                  <a:lnTo>
                    <a:pt x="2714" y="6544"/>
                  </a:lnTo>
                  <a:lnTo>
                    <a:pt x="2424" y="6544"/>
                  </a:lnTo>
                  <a:lnTo>
                    <a:pt x="2278" y="6592"/>
                  </a:lnTo>
                  <a:lnTo>
                    <a:pt x="1745" y="6931"/>
                  </a:lnTo>
                  <a:lnTo>
                    <a:pt x="1212" y="6010"/>
                  </a:lnTo>
                  <a:lnTo>
                    <a:pt x="1745" y="5720"/>
                  </a:lnTo>
                  <a:lnTo>
                    <a:pt x="1891" y="5623"/>
                  </a:lnTo>
                  <a:lnTo>
                    <a:pt x="1987" y="5477"/>
                  </a:lnTo>
                  <a:lnTo>
                    <a:pt x="2036" y="5332"/>
                  </a:lnTo>
                  <a:lnTo>
                    <a:pt x="1987" y="5187"/>
                  </a:lnTo>
                  <a:lnTo>
                    <a:pt x="1939" y="4653"/>
                  </a:lnTo>
                  <a:lnTo>
                    <a:pt x="1987" y="4120"/>
                  </a:lnTo>
                  <a:lnTo>
                    <a:pt x="2036" y="3975"/>
                  </a:lnTo>
                  <a:lnTo>
                    <a:pt x="1987" y="3830"/>
                  </a:lnTo>
                  <a:lnTo>
                    <a:pt x="1891" y="3684"/>
                  </a:lnTo>
                  <a:lnTo>
                    <a:pt x="1745" y="3587"/>
                  </a:lnTo>
                  <a:lnTo>
                    <a:pt x="1212" y="3296"/>
                  </a:lnTo>
                  <a:lnTo>
                    <a:pt x="1745" y="2376"/>
                  </a:lnTo>
                  <a:lnTo>
                    <a:pt x="2278" y="2715"/>
                  </a:lnTo>
                  <a:lnTo>
                    <a:pt x="2424" y="2763"/>
                  </a:lnTo>
                  <a:lnTo>
                    <a:pt x="2714" y="2763"/>
                  </a:lnTo>
                  <a:lnTo>
                    <a:pt x="2860" y="2666"/>
                  </a:lnTo>
                  <a:lnTo>
                    <a:pt x="3296" y="2327"/>
                  </a:lnTo>
                  <a:lnTo>
                    <a:pt x="3781" y="2133"/>
                  </a:lnTo>
                  <a:lnTo>
                    <a:pt x="3926" y="2036"/>
                  </a:lnTo>
                  <a:lnTo>
                    <a:pt x="4023" y="1939"/>
                  </a:lnTo>
                  <a:lnTo>
                    <a:pt x="4071" y="1794"/>
                  </a:lnTo>
                  <a:lnTo>
                    <a:pt x="4120" y="1649"/>
                  </a:lnTo>
                  <a:lnTo>
                    <a:pt x="4120" y="1019"/>
                  </a:lnTo>
                  <a:close/>
                  <a:moveTo>
                    <a:pt x="3587" y="1"/>
                  </a:moveTo>
                  <a:lnTo>
                    <a:pt x="3393" y="49"/>
                  </a:lnTo>
                  <a:lnTo>
                    <a:pt x="3248" y="146"/>
                  </a:lnTo>
                  <a:lnTo>
                    <a:pt x="3151" y="292"/>
                  </a:lnTo>
                  <a:lnTo>
                    <a:pt x="3102" y="534"/>
                  </a:lnTo>
                  <a:lnTo>
                    <a:pt x="3102" y="1309"/>
                  </a:lnTo>
                  <a:lnTo>
                    <a:pt x="2763" y="1455"/>
                  </a:lnTo>
                  <a:lnTo>
                    <a:pt x="2472" y="1649"/>
                  </a:lnTo>
                  <a:lnTo>
                    <a:pt x="1794" y="1261"/>
                  </a:lnTo>
                  <a:lnTo>
                    <a:pt x="1600" y="1212"/>
                  </a:lnTo>
                  <a:lnTo>
                    <a:pt x="1406" y="1212"/>
                  </a:lnTo>
                  <a:lnTo>
                    <a:pt x="1212" y="1309"/>
                  </a:lnTo>
                  <a:lnTo>
                    <a:pt x="1115" y="1455"/>
                  </a:lnTo>
                  <a:lnTo>
                    <a:pt x="97" y="3199"/>
                  </a:lnTo>
                  <a:lnTo>
                    <a:pt x="0" y="3393"/>
                  </a:lnTo>
                  <a:lnTo>
                    <a:pt x="49" y="3587"/>
                  </a:lnTo>
                  <a:lnTo>
                    <a:pt x="97" y="3781"/>
                  </a:lnTo>
                  <a:lnTo>
                    <a:pt x="243" y="3926"/>
                  </a:lnTo>
                  <a:lnTo>
                    <a:pt x="970" y="4314"/>
                  </a:lnTo>
                  <a:lnTo>
                    <a:pt x="921" y="4653"/>
                  </a:lnTo>
                  <a:lnTo>
                    <a:pt x="970" y="4993"/>
                  </a:lnTo>
                  <a:lnTo>
                    <a:pt x="243" y="5429"/>
                  </a:lnTo>
                  <a:lnTo>
                    <a:pt x="97" y="5526"/>
                  </a:lnTo>
                  <a:lnTo>
                    <a:pt x="49" y="5720"/>
                  </a:lnTo>
                  <a:lnTo>
                    <a:pt x="0" y="5914"/>
                  </a:lnTo>
                  <a:lnTo>
                    <a:pt x="97" y="6107"/>
                  </a:lnTo>
                  <a:lnTo>
                    <a:pt x="1115" y="7852"/>
                  </a:lnTo>
                  <a:lnTo>
                    <a:pt x="1212" y="7997"/>
                  </a:lnTo>
                  <a:lnTo>
                    <a:pt x="1406" y="8094"/>
                  </a:lnTo>
                  <a:lnTo>
                    <a:pt x="1600" y="8094"/>
                  </a:lnTo>
                  <a:lnTo>
                    <a:pt x="1794" y="8046"/>
                  </a:lnTo>
                  <a:lnTo>
                    <a:pt x="2472" y="7658"/>
                  </a:lnTo>
                  <a:lnTo>
                    <a:pt x="2763" y="7852"/>
                  </a:lnTo>
                  <a:lnTo>
                    <a:pt x="3102" y="7997"/>
                  </a:lnTo>
                  <a:lnTo>
                    <a:pt x="3102" y="8773"/>
                  </a:lnTo>
                  <a:lnTo>
                    <a:pt x="3151" y="9015"/>
                  </a:lnTo>
                  <a:lnTo>
                    <a:pt x="3248" y="9161"/>
                  </a:lnTo>
                  <a:lnTo>
                    <a:pt x="3393" y="9258"/>
                  </a:lnTo>
                  <a:lnTo>
                    <a:pt x="3587" y="9306"/>
                  </a:lnTo>
                  <a:lnTo>
                    <a:pt x="5622" y="9306"/>
                  </a:lnTo>
                  <a:lnTo>
                    <a:pt x="5816" y="9258"/>
                  </a:lnTo>
                  <a:lnTo>
                    <a:pt x="6010" y="9161"/>
                  </a:lnTo>
                  <a:lnTo>
                    <a:pt x="6107" y="9015"/>
                  </a:lnTo>
                  <a:lnTo>
                    <a:pt x="6155" y="8773"/>
                  </a:lnTo>
                  <a:lnTo>
                    <a:pt x="6155" y="7997"/>
                  </a:lnTo>
                  <a:lnTo>
                    <a:pt x="6446" y="7852"/>
                  </a:lnTo>
                  <a:lnTo>
                    <a:pt x="6737" y="7658"/>
                  </a:lnTo>
                  <a:lnTo>
                    <a:pt x="7464" y="8046"/>
                  </a:lnTo>
                  <a:lnTo>
                    <a:pt x="7609" y="8094"/>
                  </a:lnTo>
                  <a:lnTo>
                    <a:pt x="7803" y="8094"/>
                  </a:lnTo>
                  <a:lnTo>
                    <a:pt x="7997" y="7997"/>
                  </a:lnTo>
                  <a:lnTo>
                    <a:pt x="8143" y="7852"/>
                  </a:lnTo>
                  <a:lnTo>
                    <a:pt x="9160" y="6107"/>
                  </a:lnTo>
                  <a:lnTo>
                    <a:pt x="9209" y="5914"/>
                  </a:lnTo>
                  <a:lnTo>
                    <a:pt x="9209" y="5720"/>
                  </a:lnTo>
                  <a:lnTo>
                    <a:pt x="9112" y="5526"/>
                  </a:lnTo>
                  <a:lnTo>
                    <a:pt x="8966" y="5429"/>
                  </a:lnTo>
                  <a:lnTo>
                    <a:pt x="8288" y="4993"/>
                  </a:lnTo>
                  <a:lnTo>
                    <a:pt x="8288" y="4653"/>
                  </a:lnTo>
                  <a:lnTo>
                    <a:pt x="8288" y="4314"/>
                  </a:lnTo>
                  <a:lnTo>
                    <a:pt x="8966" y="3926"/>
                  </a:lnTo>
                  <a:lnTo>
                    <a:pt x="9112" y="3781"/>
                  </a:lnTo>
                  <a:lnTo>
                    <a:pt x="9209" y="3587"/>
                  </a:lnTo>
                  <a:lnTo>
                    <a:pt x="9209" y="3393"/>
                  </a:lnTo>
                  <a:lnTo>
                    <a:pt x="9160" y="3199"/>
                  </a:lnTo>
                  <a:lnTo>
                    <a:pt x="8143" y="1455"/>
                  </a:lnTo>
                  <a:lnTo>
                    <a:pt x="7997" y="1309"/>
                  </a:lnTo>
                  <a:lnTo>
                    <a:pt x="7803" y="1212"/>
                  </a:lnTo>
                  <a:lnTo>
                    <a:pt x="7609" y="1212"/>
                  </a:lnTo>
                  <a:lnTo>
                    <a:pt x="7464" y="1261"/>
                  </a:lnTo>
                  <a:lnTo>
                    <a:pt x="6737" y="1649"/>
                  </a:lnTo>
                  <a:lnTo>
                    <a:pt x="6446" y="1455"/>
                  </a:lnTo>
                  <a:lnTo>
                    <a:pt x="6155" y="1309"/>
                  </a:lnTo>
                  <a:lnTo>
                    <a:pt x="6155" y="534"/>
                  </a:lnTo>
                  <a:lnTo>
                    <a:pt x="6107" y="292"/>
                  </a:lnTo>
                  <a:lnTo>
                    <a:pt x="6010" y="146"/>
                  </a:lnTo>
                  <a:lnTo>
                    <a:pt x="5816" y="49"/>
                  </a:lnTo>
                  <a:lnTo>
                    <a:pt x="5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6"/>
            <p:cNvSpPr/>
            <p:nvPr/>
          </p:nvSpPr>
          <p:spPr>
            <a:xfrm>
              <a:off x="6981680" y="2888149"/>
              <a:ext cx="69020" cy="67913"/>
            </a:xfrm>
            <a:custGeom>
              <a:avLst/>
              <a:gdLst/>
              <a:ahLst/>
              <a:cxnLst/>
              <a:rect l="l" t="t" r="r" b="b"/>
              <a:pathLst>
                <a:path w="3054" h="3005" extrusionOk="0">
                  <a:moveTo>
                    <a:pt x="1696" y="1018"/>
                  </a:moveTo>
                  <a:lnTo>
                    <a:pt x="1890" y="1163"/>
                  </a:lnTo>
                  <a:lnTo>
                    <a:pt x="1987" y="1309"/>
                  </a:lnTo>
                  <a:lnTo>
                    <a:pt x="2036" y="1502"/>
                  </a:lnTo>
                  <a:lnTo>
                    <a:pt x="1987" y="1696"/>
                  </a:lnTo>
                  <a:lnTo>
                    <a:pt x="1890" y="1842"/>
                  </a:lnTo>
                  <a:lnTo>
                    <a:pt x="1696" y="1987"/>
                  </a:lnTo>
                  <a:lnTo>
                    <a:pt x="1309" y="1987"/>
                  </a:lnTo>
                  <a:lnTo>
                    <a:pt x="1163" y="1842"/>
                  </a:lnTo>
                  <a:lnTo>
                    <a:pt x="1066" y="1696"/>
                  </a:lnTo>
                  <a:lnTo>
                    <a:pt x="1018" y="1502"/>
                  </a:lnTo>
                  <a:lnTo>
                    <a:pt x="1066" y="1309"/>
                  </a:lnTo>
                  <a:lnTo>
                    <a:pt x="1163" y="1163"/>
                  </a:lnTo>
                  <a:lnTo>
                    <a:pt x="1309" y="1018"/>
                  </a:lnTo>
                  <a:close/>
                  <a:moveTo>
                    <a:pt x="1212" y="0"/>
                  </a:moveTo>
                  <a:lnTo>
                    <a:pt x="921" y="97"/>
                  </a:lnTo>
                  <a:lnTo>
                    <a:pt x="679" y="242"/>
                  </a:lnTo>
                  <a:lnTo>
                    <a:pt x="436" y="436"/>
                  </a:lnTo>
                  <a:lnTo>
                    <a:pt x="242" y="630"/>
                  </a:lnTo>
                  <a:lnTo>
                    <a:pt x="97" y="921"/>
                  </a:lnTo>
                  <a:lnTo>
                    <a:pt x="0" y="1212"/>
                  </a:lnTo>
                  <a:lnTo>
                    <a:pt x="0" y="1502"/>
                  </a:lnTo>
                  <a:lnTo>
                    <a:pt x="0" y="1793"/>
                  </a:lnTo>
                  <a:lnTo>
                    <a:pt x="97" y="2084"/>
                  </a:lnTo>
                  <a:lnTo>
                    <a:pt x="242" y="2375"/>
                  </a:lnTo>
                  <a:lnTo>
                    <a:pt x="436" y="2569"/>
                  </a:lnTo>
                  <a:lnTo>
                    <a:pt x="679" y="2763"/>
                  </a:lnTo>
                  <a:lnTo>
                    <a:pt x="921" y="2908"/>
                  </a:lnTo>
                  <a:lnTo>
                    <a:pt x="1212" y="3005"/>
                  </a:lnTo>
                  <a:lnTo>
                    <a:pt x="1842" y="3005"/>
                  </a:lnTo>
                  <a:lnTo>
                    <a:pt x="2084" y="2908"/>
                  </a:lnTo>
                  <a:lnTo>
                    <a:pt x="2375" y="2763"/>
                  </a:lnTo>
                  <a:lnTo>
                    <a:pt x="2569" y="2569"/>
                  </a:lnTo>
                  <a:lnTo>
                    <a:pt x="2763" y="2375"/>
                  </a:lnTo>
                  <a:lnTo>
                    <a:pt x="2908" y="2084"/>
                  </a:lnTo>
                  <a:lnTo>
                    <a:pt x="3005" y="1793"/>
                  </a:lnTo>
                  <a:lnTo>
                    <a:pt x="3053" y="1502"/>
                  </a:lnTo>
                  <a:lnTo>
                    <a:pt x="3005" y="1212"/>
                  </a:lnTo>
                  <a:lnTo>
                    <a:pt x="2908" y="921"/>
                  </a:lnTo>
                  <a:lnTo>
                    <a:pt x="2763" y="630"/>
                  </a:lnTo>
                  <a:lnTo>
                    <a:pt x="2569" y="436"/>
                  </a:lnTo>
                  <a:lnTo>
                    <a:pt x="2375" y="242"/>
                  </a:lnTo>
                  <a:lnTo>
                    <a:pt x="2084" y="97"/>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66"/>
          <p:cNvSpPr txBox="1"/>
          <p:nvPr/>
        </p:nvSpPr>
        <p:spPr>
          <a:xfrm>
            <a:off x="889025" y="1096075"/>
            <a:ext cx="549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Load dữ liệu từ những hình ảnh và câu hỏi đã sinh ở phần trước</a:t>
            </a:r>
            <a:endParaRPr/>
          </a:p>
        </p:txBody>
      </p:sp>
      <p:sp>
        <p:nvSpPr>
          <p:cNvPr id="814" name="Google Shape;814;p66"/>
          <p:cNvSpPr txBox="1"/>
          <p:nvPr/>
        </p:nvSpPr>
        <p:spPr>
          <a:xfrm>
            <a:off x="745338" y="2000025"/>
            <a:ext cx="7135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Sau đó, ta bắt đầu huấn luyện bằng thư viện Keras với 8 epochs. Sau khi huấn luyện ta lưu kết quả mô hình vào file model.keras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latin typeface="Noto Sans JP"/>
                <a:ea typeface="Noto Sans JP"/>
                <a:cs typeface="Noto Sans JP"/>
                <a:sym typeface="Noto Sans JP"/>
              </a:rPr>
              <a:t>Huấn luyện mô hình</a:t>
            </a:r>
            <a:endParaRPr sz="3400">
              <a:latin typeface="Noto Sans JP"/>
              <a:ea typeface="Noto Sans JP"/>
              <a:cs typeface="Noto Sans JP"/>
              <a:sym typeface="Noto Sans JP"/>
            </a:endParaRPr>
          </a:p>
        </p:txBody>
      </p:sp>
      <p:pic>
        <p:nvPicPr>
          <p:cNvPr id="820" name="Google Shape;820;p67"/>
          <p:cNvPicPr preferRelativeResize="0"/>
          <p:nvPr/>
        </p:nvPicPr>
        <p:blipFill>
          <a:blip r:embed="rId3">
            <a:alphaModFix/>
          </a:blip>
          <a:stretch>
            <a:fillRect/>
          </a:stretch>
        </p:blipFill>
        <p:spPr>
          <a:xfrm>
            <a:off x="1393925" y="1144425"/>
            <a:ext cx="6185400" cy="38865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latin typeface="Noto Sans JP"/>
                <a:ea typeface="Noto Sans JP"/>
                <a:cs typeface="Noto Sans JP"/>
                <a:sym typeface="Noto Sans JP"/>
              </a:rPr>
              <a:t>Đánh giá kết quả</a:t>
            </a:r>
            <a:endParaRPr sz="3400">
              <a:latin typeface="Noto Sans JP"/>
              <a:ea typeface="Noto Sans JP"/>
              <a:cs typeface="Noto Sans JP"/>
              <a:sym typeface="Noto Sans JP"/>
            </a:endParaRPr>
          </a:p>
        </p:txBody>
      </p:sp>
      <p:pic>
        <p:nvPicPr>
          <p:cNvPr id="826" name="Google Shape;826;p68"/>
          <p:cNvPicPr preferRelativeResize="0"/>
          <p:nvPr/>
        </p:nvPicPr>
        <p:blipFill>
          <a:blip r:embed="rId3">
            <a:alphaModFix/>
          </a:blip>
          <a:stretch>
            <a:fillRect/>
          </a:stretch>
        </p:blipFill>
        <p:spPr>
          <a:xfrm>
            <a:off x="717550" y="1614625"/>
            <a:ext cx="7191375" cy="415500"/>
          </a:xfrm>
          <a:prstGeom prst="rect">
            <a:avLst/>
          </a:prstGeom>
          <a:noFill/>
          <a:ln>
            <a:noFill/>
          </a:ln>
        </p:spPr>
      </p:pic>
      <p:grpSp>
        <p:nvGrpSpPr>
          <p:cNvPr id="827" name="Google Shape;827;p68"/>
          <p:cNvGrpSpPr/>
          <p:nvPr/>
        </p:nvGrpSpPr>
        <p:grpSpPr>
          <a:xfrm>
            <a:off x="325412" y="1100106"/>
            <a:ext cx="392133" cy="392155"/>
            <a:chOff x="6727565" y="2635120"/>
            <a:chExt cx="392133" cy="392155"/>
          </a:xfrm>
        </p:grpSpPr>
        <p:sp>
          <p:nvSpPr>
            <p:cNvPr id="828" name="Google Shape;828;p68"/>
            <p:cNvSpPr/>
            <p:nvPr/>
          </p:nvSpPr>
          <p:spPr>
            <a:xfrm>
              <a:off x="6727565" y="2635120"/>
              <a:ext cx="306705" cy="307812"/>
            </a:xfrm>
            <a:custGeom>
              <a:avLst/>
              <a:gdLst/>
              <a:ahLst/>
              <a:cxnLst/>
              <a:rect l="l" t="t" r="r" b="b"/>
              <a:pathLst>
                <a:path w="13571" h="13620" extrusionOk="0">
                  <a:moveTo>
                    <a:pt x="10614" y="1018"/>
                  </a:moveTo>
                  <a:lnTo>
                    <a:pt x="10808" y="1067"/>
                  </a:lnTo>
                  <a:lnTo>
                    <a:pt x="10953" y="1164"/>
                  </a:lnTo>
                  <a:lnTo>
                    <a:pt x="12407" y="2618"/>
                  </a:lnTo>
                  <a:lnTo>
                    <a:pt x="12553" y="2812"/>
                  </a:lnTo>
                  <a:lnTo>
                    <a:pt x="12553" y="2957"/>
                  </a:lnTo>
                  <a:lnTo>
                    <a:pt x="12553" y="3151"/>
                  </a:lnTo>
                  <a:lnTo>
                    <a:pt x="12407" y="3345"/>
                  </a:lnTo>
                  <a:lnTo>
                    <a:pt x="11826" y="3926"/>
                  </a:lnTo>
                  <a:lnTo>
                    <a:pt x="9645" y="1794"/>
                  </a:lnTo>
                  <a:lnTo>
                    <a:pt x="10275" y="1164"/>
                  </a:lnTo>
                  <a:lnTo>
                    <a:pt x="10420" y="1067"/>
                  </a:lnTo>
                  <a:lnTo>
                    <a:pt x="10614" y="1018"/>
                  </a:lnTo>
                  <a:close/>
                  <a:moveTo>
                    <a:pt x="8918" y="2521"/>
                  </a:moveTo>
                  <a:lnTo>
                    <a:pt x="9693" y="3248"/>
                  </a:lnTo>
                  <a:lnTo>
                    <a:pt x="3150" y="9742"/>
                  </a:lnTo>
                  <a:lnTo>
                    <a:pt x="2424" y="9015"/>
                  </a:lnTo>
                  <a:lnTo>
                    <a:pt x="8918" y="2521"/>
                  </a:lnTo>
                  <a:close/>
                  <a:moveTo>
                    <a:pt x="10372" y="3975"/>
                  </a:moveTo>
                  <a:lnTo>
                    <a:pt x="11099" y="4653"/>
                  </a:lnTo>
                  <a:lnTo>
                    <a:pt x="4556" y="11148"/>
                  </a:lnTo>
                  <a:lnTo>
                    <a:pt x="3877" y="10469"/>
                  </a:lnTo>
                  <a:lnTo>
                    <a:pt x="10372" y="3975"/>
                  </a:lnTo>
                  <a:close/>
                  <a:moveTo>
                    <a:pt x="1939" y="9984"/>
                  </a:moveTo>
                  <a:lnTo>
                    <a:pt x="3635" y="11632"/>
                  </a:lnTo>
                  <a:lnTo>
                    <a:pt x="1260" y="12359"/>
                  </a:lnTo>
                  <a:lnTo>
                    <a:pt x="1260" y="12359"/>
                  </a:lnTo>
                  <a:lnTo>
                    <a:pt x="1939" y="9984"/>
                  </a:lnTo>
                  <a:close/>
                  <a:moveTo>
                    <a:pt x="10614" y="1"/>
                  </a:moveTo>
                  <a:lnTo>
                    <a:pt x="10323" y="49"/>
                  </a:lnTo>
                  <a:lnTo>
                    <a:pt x="10033" y="98"/>
                  </a:lnTo>
                  <a:lnTo>
                    <a:pt x="9790" y="243"/>
                  </a:lnTo>
                  <a:lnTo>
                    <a:pt x="9548" y="437"/>
                  </a:lnTo>
                  <a:lnTo>
                    <a:pt x="8579" y="1406"/>
                  </a:lnTo>
                  <a:lnTo>
                    <a:pt x="1357" y="8676"/>
                  </a:lnTo>
                  <a:lnTo>
                    <a:pt x="1260" y="8773"/>
                  </a:lnTo>
                  <a:lnTo>
                    <a:pt x="1212" y="8870"/>
                  </a:lnTo>
                  <a:lnTo>
                    <a:pt x="49" y="12989"/>
                  </a:lnTo>
                  <a:lnTo>
                    <a:pt x="0" y="13086"/>
                  </a:lnTo>
                  <a:lnTo>
                    <a:pt x="49" y="13232"/>
                  </a:lnTo>
                  <a:lnTo>
                    <a:pt x="97" y="13377"/>
                  </a:lnTo>
                  <a:lnTo>
                    <a:pt x="194" y="13474"/>
                  </a:lnTo>
                  <a:lnTo>
                    <a:pt x="291" y="13571"/>
                  </a:lnTo>
                  <a:lnTo>
                    <a:pt x="388" y="13619"/>
                  </a:lnTo>
                  <a:lnTo>
                    <a:pt x="533" y="13619"/>
                  </a:lnTo>
                  <a:lnTo>
                    <a:pt x="679" y="13571"/>
                  </a:lnTo>
                  <a:lnTo>
                    <a:pt x="4701" y="12359"/>
                  </a:lnTo>
                  <a:lnTo>
                    <a:pt x="4798" y="12359"/>
                  </a:lnTo>
                  <a:lnTo>
                    <a:pt x="4944" y="12262"/>
                  </a:lnTo>
                  <a:lnTo>
                    <a:pt x="13134" y="4023"/>
                  </a:lnTo>
                  <a:lnTo>
                    <a:pt x="13328" y="3781"/>
                  </a:lnTo>
                  <a:lnTo>
                    <a:pt x="13474" y="3539"/>
                  </a:lnTo>
                  <a:lnTo>
                    <a:pt x="13570" y="3248"/>
                  </a:lnTo>
                  <a:lnTo>
                    <a:pt x="13570" y="2957"/>
                  </a:lnTo>
                  <a:lnTo>
                    <a:pt x="13570" y="2715"/>
                  </a:lnTo>
                  <a:lnTo>
                    <a:pt x="13474" y="2424"/>
                  </a:lnTo>
                  <a:lnTo>
                    <a:pt x="13328" y="2133"/>
                  </a:lnTo>
                  <a:lnTo>
                    <a:pt x="13134" y="1939"/>
                  </a:lnTo>
                  <a:lnTo>
                    <a:pt x="11680" y="437"/>
                  </a:lnTo>
                  <a:lnTo>
                    <a:pt x="11438" y="243"/>
                  </a:lnTo>
                  <a:lnTo>
                    <a:pt x="11196" y="98"/>
                  </a:lnTo>
                  <a:lnTo>
                    <a:pt x="10905" y="49"/>
                  </a:lnTo>
                  <a:lnTo>
                    <a:pt x="10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8"/>
            <p:cNvSpPr/>
            <p:nvPr/>
          </p:nvSpPr>
          <p:spPr>
            <a:xfrm>
              <a:off x="6911575" y="2816937"/>
              <a:ext cx="208123" cy="210338"/>
            </a:xfrm>
            <a:custGeom>
              <a:avLst/>
              <a:gdLst/>
              <a:ahLst/>
              <a:cxnLst/>
              <a:rect l="l" t="t" r="r" b="b"/>
              <a:pathLst>
                <a:path w="9209" h="9307" extrusionOk="0">
                  <a:moveTo>
                    <a:pt x="5138" y="1019"/>
                  </a:moveTo>
                  <a:lnTo>
                    <a:pt x="5138" y="1649"/>
                  </a:lnTo>
                  <a:lnTo>
                    <a:pt x="5138" y="1794"/>
                  </a:lnTo>
                  <a:lnTo>
                    <a:pt x="5235" y="1939"/>
                  </a:lnTo>
                  <a:lnTo>
                    <a:pt x="5332" y="2036"/>
                  </a:lnTo>
                  <a:lnTo>
                    <a:pt x="5477" y="2133"/>
                  </a:lnTo>
                  <a:lnTo>
                    <a:pt x="5962" y="2327"/>
                  </a:lnTo>
                  <a:lnTo>
                    <a:pt x="6349" y="2666"/>
                  </a:lnTo>
                  <a:lnTo>
                    <a:pt x="6495" y="2763"/>
                  </a:lnTo>
                  <a:lnTo>
                    <a:pt x="6834" y="2763"/>
                  </a:lnTo>
                  <a:lnTo>
                    <a:pt x="6979" y="2715"/>
                  </a:lnTo>
                  <a:lnTo>
                    <a:pt x="7512" y="2376"/>
                  </a:lnTo>
                  <a:lnTo>
                    <a:pt x="7997" y="3296"/>
                  </a:lnTo>
                  <a:lnTo>
                    <a:pt x="7464" y="3587"/>
                  </a:lnTo>
                  <a:lnTo>
                    <a:pt x="7367" y="3684"/>
                  </a:lnTo>
                  <a:lnTo>
                    <a:pt x="7270" y="3830"/>
                  </a:lnTo>
                  <a:lnTo>
                    <a:pt x="7222" y="3975"/>
                  </a:lnTo>
                  <a:lnTo>
                    <a:pt x="7222" y="4120"/>
                  </a:lnTo>
                  <a:lnTo>
                    <a:pt x="7270" y="4653"/>
                  </a:lnTo>
                  <a:lnTo>
                    <a:pt x="7222" y="5187"/>
                  </a:lnTo>
                  <a:lnTo>
                    <a:pt x="7222" y="5332"/>
                  </a:lnTo>
                  <a:lnTo>
                    <a:pt x="7270" y="5477"/>
                  </a:lnTo>
                  <a:lnTo>
                    <a:pt x="7367" y="5623"/>
                  </a:lnTo>
                  <a:lnTo>
                    <a:pt x="7464" y="5720"/>
                  </a:lnTo>
                  <a:lnTo>
                    <a:pt x="7997" y="6010"/>
                  </a:lnTo>
                  <a:lnTo>
                    <a:pt x="7512" y="6931"/>
                  </a:lnTo>
                  <a:lnTo>
                    <a:pt x="6979" y="6592"/>
                  </a:lnTo>
                  <a:lnTo>
                    <a:pt x="6834" y="6544"/>
                  </a:lnTo>
                  <a:lnTo>
                    <a:pt x="6495" y="6544"/>
                  </a:lnTo>
                  <a:lnTo>
                    <a:pt x="6349" y="6640"/>
                  </a:lnTo>
                  <a:lnTo>
                    <a:pt x="5962" y="6980"/>
                  </a:lnTo>
                  <a:lnTo>
                    <a:pt x="5477" y="7174"/>
                  </a:lnTo>
                  <a:lnTo>
                    <a:pt x="5332" y="7271"/>
                  </a:lnTo>
                  <a:lnTo>
                    <a:pt x="5235" y="7367"/>
                  </a:lnTo>
                  <a:lnTo>
                    <a:pt x="5138" y="7513"/>
                  </a:lnTo>
                  <a:lnTo>
                    <a:pt x="5138" y="7658"/>
                  </a:lnTo>
                  <a:lnTo>
                    <a:pt x="5138" y="8288"/>
                  </a:lnTo>
                  <a:lnTo>
                    <a:pt x="4120" y="8288"/>
                  </a:lnTo>
                  <a:lnTo>
                    <a:pt x="4120" y="7658"/>
                  </a:lnTo>
                  <a:lnTo>
                    <a:pt x="4071" y="7513"/>
                  </a:lnTo>
                  <a:lnTo>
                    <a:pt x="4023" y="7367"/>
                  </a:lnTo>
                  <a:lnTo>
                    <a:pt x="3926" y="7271"/>
                  </a:lnTo>
                  <a:lnTo>
                    <a:pt x="3781" y="7174"/>
                  </a:lnTo>
                  <a:lnTo>
                    <a:pt x="3296" y="6980"/>
                  </a:lnTo>
                  <a:lnTo>
                    <a:pt x="2860" y="6640"/>
                  </a:lnTo>
                  <a:lnTo>
                    <a:pt x="2714" y="6544"/>
                  </a:lnTo>
                  <a:lnTo>
                    <a:pt x="2424" y="6544"/>
                  </a:lnTo>
                  <a:lnTo>
                    <a:pt x="2278" y="6592"/>
                  </a:lnTo>
                  <a:lnTo>
                    <a:pt x="1745" y="6931"/>
                  </a:lnTo>
                  <a:lnTo>
                    <a:pt x="1212" y="6010"/>
                  </a:lnTo>
                  <a:lnTo>
                    <a:pt x="1745" y="5720"/>
                  </a:lnTo>
                  <a:lnTo>
                    <a:pt x="1891" y="5623"/>
                  </a:lnTo>
                  <a:lnTo>
                    <a:pt x="1987" y="5477"/>
                  </a:lnTo>
                  <a:lnTo>
                    <a:pt x="2036" y="5332"/>
                  </a:lnTo>
                  <a:lnTo>
                    <a:pt x="1987" y="5187"/>
                  </a:lnTo>
                  <a:lnTo>
                    <a:pt x="1939" y="4653"/>
                  </a:lnTo>
                  <a:lnTo>
                    <a:pt x="1987" y="4120"/>
                  </a:lnTo>
                  <a:lnTo>
                    <a:pt x="2036" y="3975"/>
                  </a:lnTo>
                  <a:lnTo>
                    <a:pt x="1987" y="3830"/>
                  </a:lnTo>
                  <a:lnTo>
                    <a:pt x="1891" y="3684"/>
                  </a:lnTo>
                  <a:lnTo>
                    <a:pt x="1745" y="3587"/>
                  </a:lnTo>
                  <a:lnTo>
                    <a:pt x="1212" y="3296"/>
                  </a:lnTo>
                  <a:lnTo>
                    <a:pt x="1745" y="2376"/>
                  </a:lnTo>
                  <a:lnTo>
                    <a:pt x="2278" y="2715"/>
                  </a:lnTo>
                  <a:lnTo>
                    <a:pt x="2424" y="2763"/>
                  </a:lnTo>
                  <a:lnTo>
                    <a:pt x="2714" y="2763"/>
                  </a:lnTo>
                  <a:lnTo>
                    <a:pt x="2860" y="2666"/>
                  </a:lnTo>
                  <a:lnTo>
                    <a:pt x="3296" y="2327"/>
                  </a:lnTo>
                  <a:lnTo>
                    <a:pt x="3781" y="2133"/>
                  </a:lnTo>
                  <a:lnTo>
                    <a:pt x="3926" y="2036"/>
                  </a:lnTo>
                  <a:lnTo>
                    <a:pt x="4023" y="1939"/>
                  </a:lnTo>
                  <a:lnTo>
                    <a:pt x="4071" y="1794"/>
                  </a:lnTo>
                  <a:lnTo>
                    <a:pt x="4120" y="1649"/>
                  </a:lnTo>
                  <a:lnTo>
                    <a:pt x="4120" y="1019"/>
                  </a:lnTo>
                  <a:close/>
                  <a:moveTo>
                    <a:pt x="3587" y="1"/>
                  </a:moveTo>
                  <a:lnTo>
                    <a:pt x="3393" y="49"/>
                  </a:lnTo>
                  <a:lnTo>
                    <a:pt x="3248" y="146"/>
                  </a:lnTo>
                  <a:lnTo>
                    <a:pt x="3151" y="292"/>
                  </a:lnTo>
                  <a:lnTo>
                    <a:pt x="3102" y="534"/>
                  </a:lnTo>
                  <a:lnTo>
                    <a:pt x="3102" y="1309"/>
                  </a:lnTo>
                  <a:lnTo>
                    <a:pt x="2763" y="1455"/>
                  </a:lnTo>
                  <a:lnTo>
                    <a:pt x="2472" y="1649"/>
                  </a:lnTo>
                  <a:lnTo>
                    <a:pt x="1794" y="1261"/>
                  </a:lnTo>
                  <a:lnTo>
                    <a:pt x="1600" y="1212"/>
                  </a:lnTo>
                  <a:lnTo>
                    <a:pt x="1406" y="1212"/>
                  </a:lnTo>
                  <a:lnTo>
                    <a:pt x="1212" y="1309"/>
                  </a:lnTo>
                  <a:lnTo>
                    <a:pt x="1115" y="1455"/>
                  </a:lnTo>
                  <a:lnTo>
                    <a:pt x="97" y="3199"/>
                  </a:lnTo>
                  <a:lnTo>
                    <a:pt x="0" y="3393"/>
                  </a:lnTo>
                  <a:lnTo>
                    <a:pt x="49" y="3587"/>
                  </a:lnTo>
                  <a:lnTo>
                    <a:pt x="97" y="3781"/>
                  </a:lnTo>
                  <a:lnTo>
                    <a:pt x="243" y="3926"/>
                  </a:lnTo>
                  <a:lnTo>
                    <a:pt x="970" y="4314"/>
                  </a:lnTo>
                  <a:lnTo>
                    <a:pt x="921" y="4653"/>
                  </a:lnTo>
                  <a:lnTo>
                    <a:pt x="970" y="4993"/>
                  </a:lnTo>
                  <a:lnTo>
                    <a:pt x="243" y="5429"/>
                  </a:lnTo>
                  <a:lnTo>
                    <a:pt x="97" y="5526"/>
                  </a:lnTo>
                  <a:lnTo>
                    <a:pt x="49" y="5720"/>
                  </a:lnTo>
                  <a:lnTo>
                    <a:pt x="0" y="5914"/>
                  </a:lnTo>
                  <a:lnTo>
                    <a:pt x="97" y="6107"/>
                  </a:lnTo>
                  <a:lnTo>
                    <a:pt x="1115" y="7852"/>
                  </a:lnTo>
                  <a:lnTo>
                    <a:pt x="1212" y="7997"/>
                  </a:lnTo>
                  <a:lnTo>
                    <a:pt x="1406" y="8094"/>
                  </a:lnTo>
                  <a:lnTo>
                    <a:pt x="1600" y="8094"/>
                  </a:lnTo>
                  <a:lnTo>
                    <a:pt x="1794" y="8046"/>
                  </a:lnTo>
                  <a:lnTo>
                    <a:pt x="2472" y="7658"/>
                  </a:lnTo>
                  <a:lnTo>
                    <a:pt x="2763" y="7852"/>
                  </a:lnTo>
                  <a:lnTo>
                    <a:pt x="3102" y="7997"/>
                  </a:lnTo>
                  <a:lnTo>
                    <a:pt x="3102" y="8773"/>
                  </a:lnTo>
                  <a:lnTo>
                    <a:pt x="3151" y="9015"/>
                  </a:lnTo>
                  <a:lnTo>
                    <a:pt x="3248" y="9161"/>
                  </a:lnTo>
                  <a:lnTo>
                    <a:pt x="3393" y="9258"/>
                  </a:lnTo>
                  <a:lnTo>
                    <a:pt x="3587" y="9306"/>
                  </a:lnTo>
                  <a:lnTo>
                    <a:pt x="5622" y="9306"/>
                  </a:lnTo>
                  <a:lnTo>
                    <a:pt x="5816" y="9258"/>
                  </a:lnTo>
                  <a:lnTo>
                    <a:pt x="6010" y="9161"/>
                  </a:lnTo>
                  <a:lnTo>
                    <a:pt x="6107" y="9015"/>
                  </a:lnTo>
                  <a:lnTo>
                    <a:pt x="6155" y="8773"/>
                  </a:lnTo>
                  <a:lnTo>
                    <a:pt x="6155" y="7997"/>
                  </a:lnTo>
                  <a:lnTo>
                    <a:pt x="6446" y="7852"/>
                  </a:lnTo>
                  <a:lnTo>
                    <a:pt x="6737" y="7658"/>
                  </a:lnTo>
                  <a:lnTo>
                    <a:pt x="7464" y="8046"/>
                  </a:lnTo>
                  <a:lnTo>
                    <a:pt x="7609" y="8094"/>
                  </a:lnTo>
                  <a:lnTo>
                    <a:pt x="7803" y="8094"/>
                  </a:lnTo>
                  <a:lnTo>
                    <a:pt x="7997" y="7997"/>
                  </a:lnTo>
                  <a:lnTo>
                    <a:pt x="8143" y="7852"/>
                  </a:lnTo>
                  <a:lnTo>
                    <a:pt x="9160" y="6107"/>
                  </a:lnTo>
                  <a:lnTo>
                    <a:pt x="9209" y="5914"/>
                  </a:lnTo>
                  <a:lnTo>
                    <a:pt x="9209" y="5720"/>
                  </a:lnTo>
                  <a:lnTo>
                    <a:pt x="9112" y="5526"/>
                  </a:lnTo>
                  <a:lnTo>
                    <a:pt x="8966" y="5429"/>
                  </a:lnTo>
                  <a:lnTo>
                    <a:pt x="8288" y="4993"/>
                  </a:lnTo>
                  <a:lnTo>
                    <a:pt x="8288" y="4653"/>
                  </a:lnTo>
                  <a:lnTo>
                    <a:pt x="8288" y="4314"/>
                  </a:lnTo>
                  <a:lnTo>
                    <a:pt x="8966" y="3926"/>
                  </a:lnTo>
                  <a:lnTo>
                    <a:pt x="9112" y="3781"/>
                  </a:lnTo>
                  <a:lnTo>
                    <a:pt x="9209" y="3587"/>
                  </a:lnTo>
                  <a:lnTo>
                    <a:pt x="9209" y="3393"/>
                  </a:lnTo>
                  <a:lnTo>
                    <a:pt x="9160" y="3199"/>
                  </a:lnTo>
                  <a:lnTo>
                    <a:pt x="8143" y="1455"/>
                  </a:lnTo>
                  <a:lnTo>
                    <a:pt x="7997" y="1309"/>
                  </a:lnTo>
                  <a:lnTo>
                    <a:pt x="7803" y="1212"/>
                  </a:lnTo>
                  <a:lnTo>
                    <a:pt x="7609" y="1212"/>
                  </a:lnTo>
                  <a:lnTo>
                    <a:pt x="7464" y="1261"/>
                  </a:lnTo>
                  <a:lnTo>
                    <a:pt x="6737" y="1649"/>
                  </a:lnTo>
                  <a:lnTo>
                    <a:pt x="6446" y="1455"/>
                  </a:lnTo>
                  <a:lnTo>
                    <a:pt x="6155" y="1309"/>
                  </a:lnTo>
                  <a:lnTo>
                    <a:pt x="6155" y="534"/>
                  </a:lnTo>
                  <a:lnTo>
                    <a:pt x="6107" y="292"/>
                  </a:lnTo>
                  <a:lnTo>
                    <a:pt x="6010" y="146"/>
                  </a:lnTo>
                  <a:lnTo>
                    <a:pt x="5816" y="49"/>
                  </a:lnTo>
                  <a:lnTo>
                    <a:pt x="5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8"/>
            <p:cNvSpPr/>
            <p:nvPr/>
          </p:nvSpPr>
          <p:spPr>
            <a:xfrm>
              <a:off x="6981680" y="2888149"/>
              <a:ext cx="69020" cy="67913"/>
            </a:xfrm>
            <a:custGeom>
              <a:avLst/>
              <a:gdLst/>
              <a:ahLst/>
              <a:cxnLst/>
              <a:rect l="l" t="t" r="r" b="b"/>
              <a:pathLst>
                <a:path w="3054" h="3005" extrusionOk="0">
                  <a:moveTo>
                    <a:pt x="1696" y="1018"/>
                  </a:moveTo>
                  <a:lnTo>
                    <a:pt x="1890" y="1163"/>
                  </a:lnTo>
                  <a:lnTo>
                    <a:pt x="1987" y="1309"/>
                  </a:lnTo>
                  <a:lnTo>
                    <a:pt x="2036" y="1502"/>
                  </a:lnTo>
                  <a:lnTo>
                    <a:pt x="1987" y="1696"/>
                  </a:lnTo>
                  <a:lnTo>
                    <a:pt x="1890" y="1842"/>
                  </a:lnTo>
                  <a:lnTo>
                    <a:pt x="1696" y="1987"/>
                  </a:lnTo>
                  <a:lnTo>
                    <a:pt x="1309" y="1987"/>
                  </a:lnTo>
                  <a:lnTo>
                    <a:pt x="1163" y="1842"/>
                  </a:lnTo>
                  <a:lnTo>
                    <a:pt x="1066" y="1696"/>
                  </a:lnTo>
                  <a:lnTo>
                    <a:pt x="1018" y="1502"/>
                  </a:lnTo>
                  <a:lnTo>
                    <a:pt x="1066" y="1309"/>
                  </a:lnTo>
                  <a:lnTo>
                    <a:pt x="1163" y="1163"/>
                  </a:lnTo>
                  <a:lnTo>
                    <a:pt x="1309" y="1018"/>
                  </a:lnTo>
                  <a:close/>
                  <a:moveTo>
                    <a:pt x="1212" y="0"/>
                  </a:moveTo>
                  <a:lnTo>
                    <a:pt x="921" y="97"/>
                  </a:lnTo>
                  <a:lnTo>
                    <a:pt x="679" y="242"/>
                  </a:lnTo>
                  <a:lnTo>
                    <a:pt x="436" y="436"/>
                  </a:lnTo>
                  <a:lnTo>
                    <a:pt x="242" y="630"/>
                  </a:lnTo>
                  <a:lnTo>
                    <a:pt x="97" y="921"/>
                  </a:lnTo>
                  <a:lnTo>
                    <a:pt x="0" y="1212"/>
                  </a:lnTo>
                  <a:lnTo>
                    <a:pt x="0" y="1502"/>
                  </a:lnTo>
                  <a:lnTo>
                    <a:pt x="0" y="1793"/>
                  </a:lnTo>
                  <a:lnTo>
                    <a:pt x="97" y="2084"/>
                  </a:lnTo>
                  <a:lnTo>
                    <a:pt x="242" y="2375"/>
                  </a:lnTo>
                  <a:lnTo>
                    <a:pt x="436" y="2569"/>
                  </a:lnTo>
                  <a:lnTo>
                    <a:pt x="679" y="2763"/>
                  </a:lnTo>
                  <a:lnTo>
                    <a:pt x="921" y="2908"/>
                  </a:lnTo>
                  <a:lnTo>
                    <a:pt x="1212" y="3005"/>
                  </a:lnTo>
                  <a:lnTo>
                    <a:pt x="1842" y="3005"/>
                  </a:lnTo>
                  <a:lnTo>
                    <a:pt x="2084" y="2908"/>
                  </a:lnTo>
                  <a:lnTo>
                    <a:pt x="2375" y="2763"/>
                  </a:lnTo>
                  <a:lnTo>
                    <a:pt x="2569" y="2569"/>
                  </a:lnTo>
                  <a:lnTo>
                    <a:pt x="2763" y="2375"/>
                  </a:lnTo>
                  <a:lnTo>
                    <a:pt x="2908" y="2084"/>
                  </a:lnTo>
                  <a:lnTo>
                    <a:pt x="3005" y="1793"/>
                  </a:lnTo>
                  <a:lnTo>
                    <a:pt x="3053" y="1502"/>
                  </a:lnTo>
                  <a:lnTo>
                    <a:pt x="3005" y="1212"/>
                  </a:lnTo>
                  <a:lnTo>
                    <a:pt x="2908" y="921"/>
                  </a:lnTo>
                  <a:lnTo>
                    <a:pt x="2763" y="630"/>
                  </a:lnTo>
                  <a:lnTo>
                    <a:pt x="2569" y="436"/>
                  </a:lnTo>
                  <a:lnTo>
                    <a:pt x="2375" y="242"/>
                  </a:lnTo>
                  <a:lnTo>
                    <a:pt x="2084" y="97"/>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68"/>
          <p:cNvGrpSpPr/>
          <p:nvPr/>
        </p:nvGrpSpPr>
        <p:grpSpPr>
          <a:xfrm>
            <a:off x="325412" y="2260356"/>
            <a:ext cx="392133" cy="392155"/>
            <a:chOff x="6727565" y="2635120"/>
            <a:chExt cx="392133" cy="392155"/>
          </a:xfrm>
        </p:grpSpPr>
        <p:sp>
          <p:nvSpPr>
            <p:cNvPr id="832" name="Google Shape;832;p68"/>
            <p:cNvSpPr/>
            <p:nvPr/>
          </p:nvSpPr>
          <p:spPr>
            <a:xfrm>
              <a:off x="6727565" y="2635120"/>
              <a:ext cx="306705" cy="307812"/>
            </a:xfrm>
            <a:custGeom>
              <a:avLst/>
              <a:gdLst/>
              <a:ahLst/>
              <a:cxnLst/>
              <a:rect l="l" t="t" r="r" b="b"/>
              <a:pathLst>
                <a:path w="13571" h="13620" extrusionOk="0">
                  <a:moveTo>
                    <a:pt x="10614" y="1018"/>
                  </a:moveTo>
                  <a:lnTo>
                    <a:pt x="10808" y="1067"/>
                  </a:lnTo>
                  <a:lnTo>
                    <a:pt x="10953" y="1164"/>
                  </a:lnTo>
                  <a:lnTo>
                    <a:pt x="12407" y="2618"/>
                  </a:lnTo>
                  <a:lnTo>
                    <a:pt x="12553" y="2812"/>
                  </a:lnTo>
                  <a:lnTo>
                    <a:pt x="12553" y="2957"/>
                  </a:lnTo>
                  <a:lnTo>
                    <a:pt x="12553" y="3151"/>
                  </a:lnTo>
                  <a:lnTo>
                    <a:pt x="12407" y="3345"/>
                  </a:lnTo>
                  <a:lnTo>
                    <a:pt x="11826" y="3926"/>
                  </a:lnTo>
                  <a:lnTo>
                    <a:pt x="9645" y="1794"/>
                  </a:lnTo>
                  <a:lnTo>
                    <a:pt x="10275" y="1164"/>
                  </a:lnTo>
                  <a:lnTo>
                    <a:pt x="10420" y="1067"/>
                  </a:lnTo>
                  <a:lnTo>
                    <a:pt x="10614" y="1018"/>
                  </a:lnTo>
                  <a:close/>
                  <a:moveTo>
                    <a:pt x="8918" y="2521"/>
                  </a:moveTo>
                  <a:lnTo>
                    <a:pt x="9693" y="3248"/>
                  </a:lnTo>
                  <a:lnTo>
                    <a:pt x="3150" y="9742"/>
                  </a:lnTo>
                  <a:lnTo>
                    <a:pt x="2424" y="9015"/>
                  </a:lnTo>
                  <a:lnTo>
                    <a:pt x="8918" y="2521"/>
                  </a:lnTo>
                  <a:close/>
                  <a:moveTo>
                    <a:pt x="10372" y="3975"/>
                  </a:moveTo>
                  <a:lnTo>
                    <a:pt x="11099" y="4653"/>
                  </a:lnTo>
                  <a:lnTo>
                    <a:pt x="4556" y="11148"/>
                  </a:lnTo>
                  <a:lnTo>
                    <a:pt x="3877" y="10469"/>
                  </a:lnTo>
                  <a:lnTo>
                    <a:pt x="10372" y="3975"/>
                  </a:lnTo>
                  <a:close/>
                  <a:moveTo>
                    <a:pt x="1939" y="9984"/>
                  </a:moveTo>
                  <a:lnTo>
                    <a:pt x="3635" y="11632"/>
                  </a:lnTo>
                  <a:lnTo>
                    <a:pt x="1260" y="12359"/>
                  </a:lnTo>
                  <a:lnTo>
                    <a:pt x="1260" y="12359"/>
                  </a:lnTo>
                  <a:lnTo>
                    <a:pt x="1939" y="9984"/>
                  </a:lnTo>
                  <a:close/>
                  <a:moveTo>
                    <a:pt x="10614" y="1"/>
                  </a:moveTo>
                  <a:lnTo>
                    <a:pt x="10323" y="49"/>
                  </a:lnTo>
                  <a:lnTo>
                    <a:pt x="10033" y="98"/>
                  </a:lnTo>
                  <a:lnTo>
                    <a:pt x="9790" y="243"/>
                  </a:lnTo>
                  <a:lnTo>
                    <a:pt x="9548" y="437"/>
                  </a:lnTo>
                  <a:lnTo>
                    <a:pt x="8579" y="1406"/>
                  </a:lnTo>
                  <a:lnTo>
                    <a:pt x="1357" y="8676"/>
                  </a:lnTo>
                  <a:lnTo>
                    <a:pt x="1260" y="8773"/>
                  </a:lnTo>
                  <a:lnTo>
                    <a:pt x="1212" y="8870"/>
                  </a:lnTo>
                  <a:lnTo>
                    <a:pt x="49" y="12989"/>
                  </a:lnTo>
                  <a:lnTo>
                    <a:pt x="0" y="13086"/>
                  </a:lnTo>
                  <a:lnTo>
                    <a:pt x="49" y="13232"/>
                  </a:lnTo>
                  <a:lnTo>
                    <a:pt x="97" y="13377"/>
                  </a:lnTo>
                  <a:lnTo>
                    <a:pt x="194" y="13474"/>
                  </a:lnTo>
                  <a:lnTo>
                    <a:pt x="291" y="13571"/>
                  </a:lnTo>
                  <a:lnTo>
                    <a:pt x="388" y="13619"/>
                  </a:lnTo>
                  <a:lnTo>
                    <a:pt x="533" y="13619"/>
                  </a:lnTo>
                  <a:lnTo>
                    <a:pt x="679" y="13571"/>
                  </a:lnTo>
                  <a:lnTo>
                    <a:pt x="4701" y="12359"/>
                  </a:lnTo>
                  <a:lnTo>
                    <a:pt x="4798" y="12359"/>
                  </a:lnTo>
                  <a:lnTo>
                    <a:pt x="4944" y="12262"/>
                  </a:lnTo>
                  <a:lnTo>
                    <a:pt x="13134" y="4023"/>
                  </a:lnTo>
                  <a:lnTo>
                    <a:pt x="13328" y="3781"/>
                  </a:lnTo>
                  <a:lnTo>
                    <a:pt x="13474" y="3539"/>
                  </a:lnTo>
                  <a:lnTo>
                    <a:pt x="13570" y="3248"/>
                  </a:lnTo>
                  <a:lnTo>
                    <a:pt x="13570" y="2957"/>
                  </a:lnTo>
                  <a:lnTo>
                    <a:pt x="13570" y="2715"/>
                  </a:lnTo>
                  <a:lnTo>
                    <a:pt x="13474" y="2424"/>
                  </a:lnTo>
                  <a:lnTo>
                    <a:pt x="13328" y="2133"/>
                  </a:lnTo>
                  <a:lnTo>
                    <a:pt x="13134" y="1939"/>
                  </a:lnTo>
                  <a:lnTo>
                    <a:pt x="11680" y="437"/>
                  </a:lnTo>
                  <a:lnTo>
                    <a:pt x="11438" y="243"/>
                  </a:lnTo>
                  <a:lnTo>
                    <a:pt x="11196" y="98"/>
                  </a:lnTo>
                  <a:lnTo>
                    <a:pt x="10905" y="49"/>
                  </a:lnTo>
                  <a:lnTo>
                    <a:pt x="10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8"/>
            <p:cNvSpPr/>
            <p:nvPr/>
          </p:nvSpPr>
          <p:spPr>
            <a:xfrm>
              <a:off x="6911575" y="2816937"/>
              <a:ext cx="208123" cy="210338"/>
            </a:xfrm>
            <a:custGeom>
              <a:avLst/>
              <a:gdLst/>
              <a:ahLst/>
              <a:cxnLst/>
              <a:rect l="l" t="t" r="r" b="b"/>
              <a:pathLst>
                <a:path w="9209" h="9307" extrusionOk="0">
                  <a:moveTo>
                    <a:pt x="5138" y="1019"/>
                  </a:moveTo>
                  <a:lnTo>
                    <a:pt x="5138" y="1649"/>
                  </a:lnTo>
                  <a:lnTo>
                    <a:pt x="5138" y="1794"/>
                  </a:lnTo>
                  <a:lnTo>
                    <a:pt x="5235" y="1939"/>
                  </a:lnTo>
                  <a:lnTo>
                    <a:pt x="5332" y="2036"/>
                  </a:lnTo>
                  <a:lnTo>
                    <a:pt x="5477" y="2133"/>
                  </a:lnTo>
                  <a:lnTo>
                    <a:pt x="5962" y="2327"/>
                  </a:lnTo>
                  <a:lnTo>
                    <a:pt x="6349" y="2666"/>
                  </a:lnTo>
                  <a:lnTo>
                    <a:pt x="6495" y="2763"/>
                  </a:lnTo>
                  <a:lnTo>
                    <a:pt x="6834" y="2763"/>
                  </a:lnTo>
                  <a:lnTo>
                    <a:pt x="6979" y="2715"/>
                  </a:lnTo>
                  <a:lnTo>
                    <a:pt x="7512" y="2376"/>
                  </a:lnTo>
                  <a:lnTo>
                    <a:pt x="7997" y="3296"/>
                  </a:lnTo>
                  <a:lnTo>
                    <a:pt x="7464" y="3587"/>
                  </a:lnTo>
                  <a:lnTo>
                    <a:pt x="7367" y="3684"/>
                  </a:lnTo>
                  <a:lnTo>
                    <a:pt x="7270" y="3830"/>
                  </a:lnTo>
                  <a:lnTo>
                    <a:pt x="7222" y="3975"/>
                  </a:lnTo>
                  <a:lnTo>
                    <a:pt x="7222" y="4120"/>
                  </a:lnTo>
                  <a:lnTo>
                    <a:pt x="7270" y="4653"/>
                  </a:lnTo>
                  <a:lnTo>
                    <a:pt x="7222" y="5187"/>
                  </a:lnTo>
                  <a:lnTo>
                    <a:pt x="7222" y="5332"/>
                  </a:lnTo>
                  <a:lnTo>
                    <a:pt x="7270" y="5477"/>
                  </a:lnTo>
                  <a:lnTo>
                    <a:pt x="7367" y="5623"/>
                  </a:lnTo>
                  <a:lnTo>
                    <a:pt x="7464" y="5720"/>
                  </a:lnTo>
                  <a:lnTo>
                    <a:pt x="7997" y="6010"/>
                  </a:lnTo>
                  <a:lnTo>
                    <a:pt x="7512" y="6931"/>
                  </a:lnTo>
                  <a:lnTo>
                    <a:pt x="6979" y="6592"/>
                  </a:lnTo>
                  <a:lnTo>
                    <a:pt x="6834" y="6544"/>
                  </a:lnTo>
                  <a:lnTo>
                    <a:pt x="6495" y="6544"/>
                  </a:lnTo>
                  <a:lnTo>
                    <a:pt x="6349" y="6640"/>
                  </a:lnTo>
                  <a:lnTo>
                    <a:pt x="5962" y="6980"/>
                  </a:lnTo>
                  <a:lnTo>
                    <a:pt x="5477" y="7174"/>
                  </a:lnTo>
                  <a:lnTo>
                    <a:pt x="5332" y="7271"/>
                  </a:lnTo>
                  <a:lnTo>
                    <a:pt x="5235" y="7367"/>
                  </a:lnTo>
                  <a:lnTo>
                    <a:pt x="5138" y="7513"/>
                  </a:lnTo>
                  <a:lnTo>
                    <a:pt x="5138" y="7658"/>
                  </a:lnTo>
                  <a:lnTo>
                    <a:pt x="5138" y="8288"/>
                  </a:lnTo>
                  <a:lnTo>
                    <a:pt x="4120" y="8288"/>
                  </a:lnTo>
                  <a:lnTo>
                    <a:pt x="4120" y="7658"/>
                  </a:lnTo>
                  <a:lnTo>
                    <a:pt x="4071" y="7513"/>
                  </a:lnTo>
                  <a:lnTo>
                    <a:pt x="4023" y="7367"/>
                  </a:lnTo>
                  <a:lnTo>
                    <a:pt x="3926" y="7271"/>
                  </a:lnTo>
                  <a:lnTo>
                    <a:pt x="3781" y="7174"/>
                  </a:lnTo>
                  <a:lnTo>
                    <a:pt x="3296" y="6980"/>
                  </a:lnTo>
                  <a:lnTo>
                    <a:pt x="2860" y="6640"/>
                  </a:lnTo>
                  <a:lnTo>
                    <a:pt x="2714" y="6544"/>
                  </a:lnTo>
                  <a:lnTo>
                    <a:pt x="2424" y="6544"/>
                  </a:lnTo>
                  <a:lnTo>
                    <a:pt x="2278" y="6592"/>
                  </a:lnTo>
                  <a:lnTo>
                    <a:pt x="1745" y="6931"/>
                  </a:lnTo>
                  <a:lnTo>
                    <a:pt x="1212" y="6010"/>
                  </a:lnTo>
                  <a:lnTo>
                    <a:pt x="1745" y="5720"/>
                  </a:lnTo>
                  <a:lnTo>
                    <a:pt x="1891" y="5623"/>
                  </a:lnTo>
                  <a:lnTo>
                    <a:pt x="1987" y="5477"/>
                  </a:lnTo>
                  <a:lnTo>
                    <a:pt x="2036" y="5332"/>
                  </a:lnTo>
                  <a:lnTo>
                    <a:pt x="1987" y="5187"/>
                  </a:lnTo>
                  <a:lnTo>
                    <a:pt x="1939" y="4653"/>
                  </a:lnTo>
                  <a:lnTo>
                    <a:pt x="1987" y="4120"/>
                  </a:lnTo>
                  <a:lnTo>
                    <a:pt x="2036" y="3975"/>
                  </a:lnTo>
                  <a:lnTo>
                    <a:pt x="1987" y="3830"/>
                  </a:lnTo>
                  <a:lnTo>
                    <a:pt x="1891" y="3684"/>
                  </a:lnTo>
                  <a:lnTo>
                    <a:pt x="1745" y="3587"/>
                  </a:lnTo>
                  <a:lnTo>
                    <a:pt x="1212" y="3296"/>
                  </a:lnTo>
                  <a:lnTo>
                    <a:pt x="1745" y="2376"/>
                  </a:lnTo>
                  <a:lnTo>
                    <a:pt x="2278" y="2715"/>
                  </a:lnTo>
                  <a:lnTo>
                    <a:pt x="2424" y="2763"/>
                  </a:lnTo>
                  <a:lnTo>
                    <a:pt x="2714" y="2763"/>
                  </a:lnTo>
                  <a:lnTo>
                    <a:pt x="2860" y="2666"/>
                  </a:lnTo>
                  <a:lnTo>
                    <a:pt x="3296" y="2327"/>
                  </a:lnTo>
                  <a:lnTo>
                    <a:pt x="3781" y="2133"/>
                  </a:lnTo>
                  <a:lnTo>
                    <a:pt x="3926" y="2036"/>
                  </a:lnTo>
                  <a:lnTo>
                    <a:pt x="4023" y="1939"/>
                  </a:lnTo>
                  <a:lnTo>
                    <a:pt x="4071" y="1794"/>
                  </a:lnTo>
                  <a:lnTo>
                    <a:pt x="4120" y="1649"/>
                  </a:lnTo>
                  <a:lnTo>
                    <a:pt x="4120" y="1019"/>
                  </a:lnTo>
                  <a:close/>
                  <a:moveTo>
                    <a:pt x="3587" y="1"/>
                  </a:moveTo>
                  <a:lnTo>
                    <a:pt x="3393" y="49"/>
                  </a:lnTo>
                  <a:lnTo>
                    <a:pt x="3248" y="146"/>
                  </a:lnTo>
                  <a:lnTo>
                    <a:pt x="3151" y="292"/>
                  </a:lnTo>
                  <a:lnTo>
                    <a:pt x="3102" y="534"/>
                  </a:lnTo>
                  <a:lnTo>
                    <a:pt x="3102" y="1309"/>
                  </a:lnTo>
                  <a:lnTo>
                    <a:pt x="2763" y="1455"/>
                  </a:lnTo>
                  <a:lnTo>
                    <a:pt x="2472" y="1649"/>
                  </a:lnTo>
                  <a:lnTo>
                    <a:pt x="1794" y="1261"/>
                  </a:lnTo>
                  <a:lnTo>
                    <a:pt x="1600" y="1212"/>
                  </a:lnTo>
                  <a:lnTo>
                    <a:pt x="1406" y="1212"/>
                  </a:lnTo>
                  <a:lnTo>
                    <a:pt x="1212" y="1309"/>
                  </a:lnTo>
                  <a:lnTo>
                    <a:pt x="1115" y="1455"/>
                  </a:lnTo>
                  <a:lnTo>
                    <a:pt x="97" y="3199"/>
                  </a:lnTo>
                  <a:lnTo>
                    <a:pt x="0" y="3393"/>
                  </a:lnTo>
                  <a:lnTo>
                    <a:pt x="49" y="3587"/>
                  </a:lnTo>
                  <a:lnTo>
                    <a:pt x="97" y="3781"/>
                  </a:lnTo>
                  <a:lnTo>
                    <a:pt x="243" y="3926"/>
                  </a:lnTo>
                  <a:lnTo>
                    <a:pt x="970" y="4314"/>
                  </a:lnTo>
                  <a:lnTo>
                    <a:pt x="921" y="4653"/>
                  </a:lnTo>
                  <a:lnTo>
                    <a:pt x="970" y="4993"/>
                  </a:lnTo>
                  <a:lnTo>
                    <a:pt x="243" y="5429"/>
                  </a:lnTo>
                  <a:lnTo>
                    <a:pt x="97" y="5526"/>
                  </a:lnTo>
                  <a:lnTo>
                    <a:pt x="49" y="5720"/>
                  </a:lnTo>
                  <a:lnTo>
                    <a:pt x="0" y="5914"/>
                  </a:lnTo>
                  <a:lnTo>
                    <a:pt x="97" y="6107"/>
                  </a:lnTo>
                  <a:lnTo>
                    <a:pt x="1115" y="7852"/>
                  </a:lnTo>
                  <a:lnTo>
                    <a:pt x="1212" y="7997"/>
                  </a:lnTo>
                  <a:lnTo>
                    <a:pt x="1406" y="8094"/>
                  </a:lnTo>
                  <a:lnTo>
                    <a:pt x="1600" y="8094"/>
                  </a:lnTo>
                  <a:lnTo>
                    <a:pt x="1794" y="8046"/>
                  </a:lnTo>
                  <a:lnTo>
                    <a:pt x="2472" y="7658"/>
                  </a:lnTo>
                  <a:lnTo>
                    <a:pt x="2763" y="7852"/>
                  </a:lnTo>
                  <a:lnTo>
                    <a:pt x="3102" y="7997"/>
                  </a:lnTo>
                  <a:lnTo>
                    <a:pt x="3102" y="8773"/>
                  </a:lnTo>
                  <a:lnTo>
                    <a:pt x="3151" y="9015"/>
                  </a:lnTo>
                  <a:lnTo>
                    <a:pt x="3248" y="9161"/>
                  </a:lnTo>
                  <a:lnTo>
                    <a:pt x="3393" y="9258"/>
                  </a:lnTo>
                  <a:lnTo>
                    <a:pt x="3587" y="9306"/>
                  </a:lnTo>
                  <a:lnTo>
                    <a:pt x="5622" y="9306"/>
                  </a:lnTo>
                  <a:lnTo>
                    <a:pt x="5816" y="9258"/>
                  </a:lnTo>
                  <a:lnTo>
                    <a:pt x="6010" y="9161"/>
                  </a:lnTo>
                  <a:lnTo>
                    <a:pt x="6107" y="9015"/>
                  </a:lnTo>
                  <a:lnTo>
                    <a:pt x="6155" y="8773"/>
                  </a:lnTo>
                  <a:lnTo>
                    <a:pt x="6155" y="7997"/>
                  </a:lnTo>
                  <a:lnTo>
                    <a:pt x="6446" y="7852"/>
                  </a:lnTo>
                  <a:lnTo>
                    <a:pt x="6737" y="7658"/>
                  </a:lnTo>
                  <a:lnTo>
                    <a:pt x="7464" y="8046"/>
                  </a:lnTo>
                  <a:lnTo>
                    <a:pt x="7609" y="8094"/>
                  </a:lnTo>
                  <a:lnTo>
                    <a:pt x="7803" y="8094"/>
                  </a:lnTo>
                  <a:lnTo>
                    <a:pt x="7997" y="7997"/>
                  </a:lnTo>
                  <a:lnTo>
                    <a:pt x="8143" y="7852"/>
                  </a:lnTo>
                  <a:lnTo>
                    <a:pt x="9160" y="6107"/>
                  </a:lnTo>
                  <a:lnTo>
                    <a:pt x="9209" y="5914"/>
                  </a:lnTo>
                  <a:lnTo>
                    <a:pt x="9209" y="5720"/>
                  </a:lnTo>
                  <a:lnTo>
                    <a:pt x="9112" y="5526"/>
                  </a:lnTo>
                  <a:lnTo>
                    <a:pt x="8966" y="5429"/>
                  </a:lnTo>
                  <a:lnTo>
                    <a:pt x="8288" y="4993"/>
                  </a:lnTo>
                  <a:lnTo>
                    <a:pt x="8288" y="4653"/>
                  </a:lnTo>
                  <a:lnTo>
                    <a:pt x="8288" y="4314"/>
                  </a:lnTo>
                  <a:lnTo>
                    <a:pt x="8966" y="3926"/>
                  </a:lnTo>
                  <a:lnTo>
                    <a:pt x="9112" y="3781"/>
                  </a:lnTo>
                  <a:lnTo>
                    <a:pt x="9209" y="3587"/>
                  </a:lnTo>
                  <a:lnTo>
                    <a:pt x="9209" y="3393"/>
                  </a:lnTo>
                  <a:lnTo>
                    <a:pt x="9160" y="3199"/>
                  </a:lnTo>
                  <a:lnTo>
                    <a:pt x="8143" y="1455"/>
                  </a:lnTo>
                  <a:lnTo>
                    <a:pt x="7997" y="1309"/>
                  </a:lnTo>
                  <a:lnTo>
                    <a:pt x="7803" y="1212"/>
                  </a:lnTo>
                  <a:lnTo>
                    <a:pt x="7609" y="1212"/>
                  </a:lnTo>
                  <a:lnTo>
                    <a:pt x="7464" y="1261"/>
                  </a:lnTo>
                  <a:lnTo>
                    <a:pt x="6737" y="1649"/>
                  </a:lnTo>
                  <a:lnTo>
                    <a:pt x="6446" y="1455"/>
                  </a:lnTo>
                  <a:lnTo>
                    <a:pt x="6155" y="1309"/>
                  </a:lnTo>
                  <a:lnTo>
                    <a:pt x="6155" y="534"/>
                  </a:lnTo>
                  <a:lnTo>
                    <a:pt x="6107" y="292"/>
                  </a:lnTo>
                  <a:lnTo>
                    <a:pt x="6010" y="146"/>
                  </a:lnTo>
                  <a:lnTo>
                    <a:pt x="5816" y="49"/>
                  </a:lnTo>
                  <a:lnTo>
                    <a:pt x="5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8"/>
            <p:cNvSpPr/>
            <p:nvPr/>
          </p:nvSpPr>
          <p:spPr>
            <a:xfrm>
              <a:off x="6981680" y="2888149"/>
              <a:ext cx="69020" cy="67913"/>
            </a:xfrm>
            <a:custGeom>
              <a:avLst/>
              <a:gdLst/>
              <a:ahLst/>
              <a:cxnLst/>
              <a:rect l="l" t="t" r="r" b="b"/>
              <a:pathLst>
                <a:path w="3054" h="3005" extrusionOk="0">
                  <a:moveTo>
                    <a:pt x="1696" y="1018"/>
                  </a:moveTo>
                  <a:lnTo>
                    <a:pt x="1890" y="1163"/>
                  </a:lnTo>
                  <a:lnTo>
                    <a:pt x="1987" y="1309"/>
                  </a:lnTo>
                  <a:lnTo>
                    <a:pt x="2036" y="1502"/>
                  </a:lnTo>
                  <a:lnTo>
                    <a:pt x="1987" y="1696"/>
                  </a:lnTo>
                  <a:lnTo>
                    <a:pt x="1890" y="1842"/>
                  </a:lnTo>
                  <a:lnTo>
                    <a:pt x="1696" y="1987"/>
                  </a:lnTo>
                  <a:lnTo>
                    <a:pt x="1309" y="1987"/>
                  </a:lnTo>
                  <a:lnTo>
                    <a:pt x="1163" y="1842"/>
                  </a:lnTo>
                  <a:lnTo>
                    <a:pt x="1066" y="1696"/>
                  </a:lnTo>
                  <a:lnTo>
                    <a:pt x="1018" y="1502"/>
                  </a:lnTo>
                  <a:lnTo>
                    <a:pt x="1066" y="1309"/>
                  </a:lnTo>
                  <a:lnTo>
                    <a:pt x="1163" y="1163"/>
                  </a:lnTo>
                  <a:lnTo>
                    <a:pt x="1309" y="1018"/>
                  </a:lnTo>
                  <a:close/>
                  <a:moveTo>
                    <a:pt x="1212" y="0"/>
                  </a:moveTo>
                  <a:lnTo>
                    <a:pt x="921" y="97"/>
                  </a:lnTo>
                  <a:lnTo>
                    <a:pt x="679" y="242"/>
                  </a:lnTo>
                  <a:lnTo>
                    <a:pt x="436" y="436"/>
                  </a:lnTo>
                  <a:lnTo>
                    <a:pt x="242" y="630"/>
                  </a:lnTo>
                  <a:lnTo>
                    <a:pt x="97" y="921"/>
                  </a:lnTo>
                  <a:lnTo>
                    <a:pt x="0" y="1212"/>
                  </a:lnTo>
                  <a:lnTo>
                    <a:pt x="0" y="1502"/>
                  </a:lnTo>
                  <a:lnTo>
                    <a:pt x="0" y="1793"/>
                  </a:lnTo>
                  <a:lnTo>
                    <a:pt x="97" y="2084"/>
                  </a:lnTo>
                  <a:lnTo>
                    <a:pt x="242" y="2375"/>
                  </a:lnTo>
                  <a:lnTo>
                    <a:pt x="436" y="2569"/>
                  </a:lnTo>
                  <a:lnTo>
                    <a:pt x="679" y="2763"/>
                  </a:lnTo>
                  <a:lnTo>
                    <a:pt x="921" y="2908"/>
                  </a:lnTo>
                  <a:lnTo>
                    <a:pt x="1212" y="3005"/>
                  </a:lnTo>
                  <a:lnTo>
                    <a:pt x="1842" y="3005"/>
                  </a:lnTo>
                  <a:lnTo>
                    <a:pt x="2084" y="2908"/>
                  </a:lnTo>
                  <a:lnTo>
                    <a:pt x="2375" y="2763"/>
                  </a:lnTo>
                  <a:lnTo>
                    <a:pt x="2569" y="2569"/>
                  </a:lnTo>
                  <a:lnTo>
                    <a:pt x="2763" y="2375"/>
                  </a:lnTo>
                  <a:lnTo>
                    <a:pt x="2908" y="2084"/>
                  </a:lnTo>
                  <a:lnTo>
                    <a:pt x="3005" y="1793"/>
                  </a:lnTo>
                  <a:lnTo>
                    <a:pt x="3053" y="1502"/>
                  </a:lnTo>
                  <a:lnTo>
                    <a:pt x="3005" y="1212"/>
                  </a:lnTo>
                  <a:lnTo>
                    <a:pt x="2908" y="921"/>
                  </a:lnTo>
                  <a:lnTo>
                    <a:pt x="2763" y="630"/>
                  </a:lnTo>
                  <a:lnTo>
                    <a:pt x="2569" y="436"/>
                  </a:lnTo>
                  <a:lnTo>
                    <a:pt x="2375" y="242"/>
                  </a:lnTo>
                  <a:lnTo>
                    <a:pt x="2084" y="97"/>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68"/>
          <p:cNvSpPr txBox="1"/>
          <p:nvPr/>
        </p:nvSpPr>
        <p:spPr>
          <a:xfrm>
            <a:off x="889025" y="1096075"/>
            <a:ext cx="73524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t>Load dữ liệu từ những hình ảnh và câu hỏi đã sinh ở phần trước</a:t>
            </a:r>
            <a:endParaRPr sz="1500"/>
          </a:p>
        </p:txBody>
      </p:sp>
      <p:sp>
        <p:nvSpPr>
          <p:cNvPr id="836" name="Google Shape;836;p68"/>
          <p:cNvSpPr txBox="1"/>
          <p:nvPr/>
        </p:nvSpPr>
        <p:spPr>
          <a:xfrm>
            <a:off x="925513" y="2133175"/>
            <a:ext cx="7135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t>Dùng hàm load_weights để load mô hình đã được huấn luyện, và dùng hàm predict để dự đoán trên tập test</a:t>
            </a:r>
            <a:endParaRPr sz="1500"/>
          </a:p>
        </p:txBody>
      </p:sp>
      <p:pic>
        <p:nvPicPr>
          <p:cNvPr id="837" name="Google Shape;837;p68"/>
          <p:cNvPicPr preferRelativeResize="0"/>
          <p:nvPr/>
        </p:nvPicPr>
        <p:blipFill>
          <a:blip r:embed="rId4">
            <a:alphaModFix/>
          </a:blip>
          <a:stretch>
            <a:fillRect/>
          </a:stretch>
        </p:blipFill>
        <p:spPr>
          <a:xfrm>
            <a:off x="745325" y="3070975"/>
            <a:ext cx="7496175" cy="790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pic>
        <p:nvPicPr>
          <p:cNvPr id="842" name="Google Shape;842;p69"/>
          <p:cNvPicPr preferRelativeResize="0"/>
          <p:nvPr/>
        </p:nvPicPr>
        <p:blipFill>
          <a:blip r:embed="rId3">
            <a:alphaModFix/>
          </a:blip>
          <a:stretch>
            <a:fillRect/>
          </a:stretch>
        </p:blipFill>
        <p:spPr>
          <a:xfrm>
            <a:off x="519775" y="257600"/>
            <a:ext cx="5666024" cy="4487399"/>
          </a:xfrm>
          <a:prstGeom prst="rect">
            <a:avLst/>
          </a:prstGeom>
          <a:noFill/>
          <a:ln>
            <a:noFill/>
          </a:ln>
        </p:spPr>
      </p:pic>
      <p:sp>
        <p:nvSpPr>
          <p:cNvPr id="843" name="Google Shape;843;p69"/>
          <p:cNvSpPr txBox="1"/>
          <p:nvPr/>
        </p:nvSpPr>
        <p:spPr>
          <a:xfrm>
            <a:off x="2001675" y="4745000"/>
            <a:ext cx="3576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t>Kết quả dự đoán trên bộ dữ liệu đã sinh</a:t>
            </a:r>
            <a:endParaRPr sz="1500"/>
          </a:p>
        </p:txBody>
      </p:sp>
      <p:sp>
        <p:nvSpPr>
          <p:cNvPr id="844" name="Google Shape;844;p69"/>
          <p:cNvSpPr txBox="1"/>
          <p:nvPr/>
        </p:nvSpPr>
        <p:spPr>
          <a:xfrm>
            <a:off x="6687879" y="2248500"/>
            <a:ext cx="1980921"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dirty="0">
                <a:highlight>
                  <a:srgbClr val="FFFFFF"/>
                </a:highlight>
              </a:rPr>
              <a:t>Tỷ lệ dự đoán đúng: 99.27%</a:t>
            </a:r>
            <a:endParaRPr sz="19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70"/>
          <p:cNvSpPr txBox="1"/>
          <p:nvPr/>
        </p:nvSpPr>
        <p:spPr>
          <a:xfrm>
            <a:off x="996000" y="462975"/>
            <a:ext cx="3576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Kết quả dự đoán trên bộ dữ liệu khác</a:t>
            </a:r>
            <a:endParaRPr sz="1600"/>
          </a:p>
        </p:txBody>
      </p:sp>
      <p:grpSp>
        <p:nvGrpSpPr>
          <p:cNvPr id="850" name="Google Shape;850;p70"/>
          <p:cNvGrpSpPr/>
          <p:nvPr/>
        </p:nvGrpSpPr>
        <p:grpSpPr>
          <a:xfrm>
            <a:off x="325412" y="1100106"/>
            <a:ext cx="392133" cy="392155"/>
            <a:chOff x="6727565" y="2635120"/>
            <a:chExt cx="392133" cy="392155"/>
          </a:xfrm>
        </p:grpSpPr>
        <p:sp>
          <p:nvSpPr>
            <p:cNvPr id="851" name="Google Shape;851;p70"/>
            <p:cNvSpPr/>
            <p:nvPr/>
          </p:nvSpPr>
          <p:spPr>
            <a:xfrm>
              <a:off x="6727565" y="2635120"/>
              <a:ext cx="306705" cy="307812"/>
            </a:xfrm>
            <a:custGeom>
              <a:avLst/>
              <a:gdLst/>
              <a:ahLst/>
              <a:cxnLst/>
              <a:rect l="l" t="t" r="r" b="b"/>
              <a:pathLst>
                <a:path w="13571" h="13620" extrusionOk="0">
                  <a:moveTo>
                    <a:pt x="10614" y="1018"/>
                  </a:moveTo>
                  <a:lnTo>
                    <a:pt x="10808" y="1067"/>
                  </a:lnTo>
                  <a:lnTo>
                    <a:pt x="10953" y="1164"/>
                  </a:lnTo>
                  <a:lnTo>
                    <a:pt x="12407" y="2618"/>
                  </a:lnTo>
                  <a:lnTo>
                    <a:pt x="12553" y="2812"/>
                  </a:lnTo>
                  <a:lnTo>
                    <a:pt x="12553" y="2957"/>
                  </a:lnTo>
                  <a:lnTo>
                    <a:pt x="12553" y="3151"/>
                  </a:lnTo>
                  <a:lnTo>
                    <a:pt x="12407" y="3345"/>
                  </a:lnTo>
                  <a:lnTo>
                    <a:pt x="11826" y="3926"/>
                  </a:lnTo>
                  <a:lnTo>
                    <a:pt x="9645" y="1794"/>
                  </a:lnTo>
                  <a:lnTo>
                    <a:pt x="10275" y="1164"/>
                  </a:lnTo>
                  <a:lnTo>
                    <a:pt x="10420" y="1067"/>
                  </a:lnTo>
                  <a:lnTo>
                    <a:pt x="10614" y="1018"/>
                  </a:lnTo>
                  <a:close/>
                  <a:moveTo>
                    <a:pt x="8918" y="2521"/>
                  </a:moveTo>
                  <a:lnTo>
                    <a:pt x="9693" y="3248"/>
                  </a:lnTo>
                  <a:lnTo>
                    <a:pt x="3150" y="9742"/>
                  </a:lnTo>
                  <a:lnTo>
                    <a:pt x="2424" y="9015"/>
                  </a:lnTo>
                  <a:lnTo>
                    <a:pt x="8918" y="2521"/>
                  </a:lnTo>
                  <a:close/>
                  <a:moveTo>
                    <a:pt x="10372" y="3975"/>
                  </a:moveTo>
                  <a:lnTo>
                    <a:pt x="11099" y="4653"/>
                  </a:lnTo>
                  <a:lnTo>
                    <a:pt x="4556" y="11148"/>
                  </a:lnTo>
                  <a:lnTo>
                    <a:pt x="3877" y="10469"/>
                  </a:lnTo>
                  <a:lnTo>
                    <a:pt x="10372" y="3975"/>
                  </a:lnTo>
                  <a:close/>
                  <a:moveTo>
                    <a:pt x="1939" y="9984"/>
                  </a:moveTo>
                  <a:lnTo>
                    <a:pt x="3635" y="11632"/>
                  </a:lnTo>
                  <a:lnTo>
                    <a:pt x="1260" y="12359"/>
                  </a:lnTo>
                  <a:lnTo>
                    <a:pt x="1260" y="12359"/>
                  </a:lnTo>
                  <a:lnTo>
                    <a:pt x="1939" y="9984"/>
                  </a:lnTo>
                  <a:close/>
                  <a:moveTo>
                    <a:pt x="10614" y="1"/>
                  </a:moveTo>
                  <a:lnTo>
                    <a:pt x="10323" y="49"/>
                  </a:lnTo>
                  <a:lnTo>
                    <a:pt x="10033" y="98"/>
                  </a:lnTo>
                  <a:lnTo>
                    <a:pt x="9790" y="243"/>
                  </a:lnTo>
                  <a:lnTo>
                    <a:pt x="9548" y="437"/>
                  </a:lnTo>
                  <a:lnTo>
                    <a:pt x="8579" y="1406"/>
                  </a:lnTo>
                  <a:lnTo>
                    <a:pt x="1357" y="8676"/>
                  </a:lnTo>
                  <a:lnTo>
                    <a:pt x="1260" y="8773"/>
                  </a:lnTo>
                  <a:lnTo>
                    <a:pt x="1212" y="8870"/>
                  </a:lnTo>
                  <a:lnTo>
                    <a:pt x="49" y="12989"/>
                  </a:lnTo>
                  <a:lnTo>
                    <a:pt x="0" y="13086"/>
                  </a:lnTo>
                  <a:lnTo>
                    <a:pt x="49" y="13232"/>
                  </a:lnTo>
                  <a:lnTo>
                    <a:pt x="97" y="13377"/>
                  </a:lnTo>
                  <a:lnTo>
                    <a:pt x="194" y="13474"/>
                  </a:lnTo>
                  <a:lnTo>
                    <a:pt x="291" y="13571"/>
                  </a:lnTo>
                  <a:lnTo>
                    <a:pt x="388" y="13619"/>
                  </a:lnTo>
                  <a:lnTo>
                    <a:pt x="533" y="13619"/>
                  </a:lnTo>
                  <a:lnTo>
                    <a:pt x="679" y="13571"/>
                  </a:lnTo>
                  <a:lnTo>
                    <a:pt x="4701" y="12359"/>
                  </a:lnTo>
                  <a:lnTo>
                    <a:pt x="4798" y="12359"/>
                  </a:lnTo>
                  <a:lnTo>
                    <a:pt x="4944" y="12262"/>
                  </a:lnTo>
                  <a:lnTo>
                    <a:pt x="13134" y="4023"/>
                  </a:lnTo>
                  <a:lnTo>
                    <a:pt x="13328" y="3781"/>
                  </a:lnTo>
                  <a:lnTo>
                    <a:pt x="13474" y="3539"/>
                  </a:lnTo>
                  <a:lnTo>
                    <a:pt x="13570" y="3248"/>
                  </a:lnTo>
                  <a:lnTo>
                    <a:pt x="13570" y="2957"/>
                  </a:lnTo>
                  <a:lnTo>
                    <a:pt x="13570" y="2715"/>
                  </a:lnTo>
                  <a:lnTo>
                    <a:pt x="13474" y="2424"/>
                  </a:lnTo>
                  <a:lnTo>
                    <a:pt x="13328" y="2133"/>
                  </a:lnTo>
                  <a:lnTo>
                    <a:pt x="13134" y="1939"/>
                  </a:lnTo>
                  <a:lnTo>
                    <a:pt x="11680" y="437"/>
                  </a:lnTo>
                  <a:lnTo>
                    <a:pt x="11438" y="243"/>
                  </a:lnTo>
                  <a:lnTo>
                    <a:pt x="11196" y="98"/>
                  </a:lnTo>
                  <a:lnTo>
                    <a:pt x="10905" y="49"/>
                  </a:lnTo>
                  <a:lnTo>
                    <a:pt x="10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0"/>
            <p:cNvSpPr/>
            <p:nvPr/>
          </p:nvSpPr>
          <p:spPr>
            <a:xfrm>
              <a:off x="6911575" y="2816937"/>
              <a:ext cx="208123" cy="210338"/>
            </a:xfrm>
            <a:custGeom>
              <a:avLst/>
              <a:gdLst/>
              <a:ahLst/>
              <a:cxnLst/>
              <a:rect l="l" t="t" r="r" b="b"/>
              <a:pathLst>
                <a:path w="9209" h="9307" extrusionOk="0">
                  <a:moveTo>
                    <a:pt x="5138" y="1019"/>
                  </a:moveTo>
                  <a:lnTo>
                    <a:pt x="5138" y="1649"/>
                  </a:lnTo>
                  <a:lnTo>
                    <a:pt x="5138" y="1794"/>
                  </a:lnTo>
                  <a:lnTo>
                    <a:pt x="5235" y="1939"/>
                  </a:lnTo>
                  <a:lnTo>
                    <a:pt x="5332" y="2036"/>
                  </a:lnTo>
                  <a:lnTo>
                    <a:pt x="5477" y="2133"/>
                  </a:lnTo>
                  <a:lnTo>
                    <a:pt x="5962" y="2327"/>
                  </a:lnTo>
                  <a:lnTo>
                    <a:pt x="6349" y="2666"/>
                  </a:lnTo>
                  <a:lnTo>
                    <a:pt x="6495" y="2763"/>
                  </a:lnTo>
                  <a:lnTo>
                    <a:pt x="6834" y="2763"/>
                  </a:lnTo>
                  <a:lnTo>
                    <a:pt x="6979" y="2715"/>
                  </a:lnTo>
                  <a:lnTo>
                    <a:pt x="7512" y="2376"/>
                  </a:lnTo>
                  <a:lnTo>
                    <a:pt x="7997" y="3296"/>
                  </a:lnTo>
                  <a:lnTo>
                    <a:pt x="7464" y="3587"/>
                  </a:lnTo>
                  <a:lnTo>
                    <a:pt x="7367" y="3684"/>
                  </a:lnTo>
                  <a:lnTo>
                    <a:pt x="7270" y="3830"/>
                  </a:lnTo>
                  <a:lnTo>
                    <a:pt x="7222" y="3975"/>
                  </a:lnTo>
                  <a:lnTo>
                    <a:pt x="7222" y="4120"/>
                  </a:lnTo>
                  <a:lnTo>
                    <a:pt x="7270" y="4653"/>
                  </a:lnTo>
                  <a:lnTo>
                    <a:pt x="7222" y="5187"/>
                  </a:lnTo>
                  <a:lnTo>
                    <a:pt x="7222" y="5332"/>
                  </a:lnTo>
                  <a:lnTo>
                    <a:pt x="7270" y="5477"/>
                  </a:lnTo>
                  <a:lnTo>
                    <a:pt x="7367" y="5623"/>
                  </a:lnTo>
                  <a:lnTo>
                    <a:pt x="7464" y="5720"/>
                  </a:lnTo>
                  <a:lnTo>
                    <a:pt x="7997" y="6010"/>
                  </a:lnTo>
                  <a:lnTo>
                    <a:pt x="7512" y="6931"/>
                  </a:lnTo>
                  <a:lnTo>
                    <a:pt x="6979" y="6592"/>
                  </a:lnTo>
                  <a:lnTo>
                    <a:pt x="6834" y="6544"/>
                  </a:lnTo>
                  <a:lnTo>
                    <a:pt x="6495" y="6544"/>
                  </a:lnTo>
                  <a:lnTo>
                    <a:pt x="6349" y="6640"/>
                  </a:lnTo>
                  <a:lnTo>
                    <a:pt x="5962" y="6980"/>
                  </a:lnTo>
                  <a:lnTo>
                    <a:pt x="5477" y="7174"/>
                  </a:lnTo>
                  <a:lnTo>
                    <a:pt x="5332" y="7271"/>
                  </a:lnTo>
                  <a:lnTo>
                    <a:pt x="5235" y="7367"/>
                  </a:lnTo>
                  <a:lnTo>
                    <a:pt x="5138" y="7513"/>
                  </a:lnTo>
                  <a:lnTo>
                    <a:pt x="5138" y="7658"/>
                  </a:lnTo>
                  <a:lnTo>
                    <a:pt x="5138" y="8288"/>
                  </a:lnTo>
                  <a:lnTo>
                    <a:pt x="4120" y="8288"/>
                  </a:lnTo>
                  <a:lnTo>
                    <a:pt x="4120" y="7658"/>
                  </a:lnTo>
                  <a:lnTo>
                    <a:pt x="4071" y="7513"/>
                  </a:lnTo>
                  <a:lnTo>
                    <a:pt x="4023" y="7367"/>
                  </a:lnTo>
                  <a:lnTo>
                    <a:pt x="3926" y="7271"/>
                  </a:lnTo>
                  <a:lnTo>
                    <a:pt x="3781" y="7174"/>
                  </a:lnTo>
                  <a:lnTo>
                    <a:pt x="3296" y="6980"/>
                  </a:lnTo>
                  <a:lnTo>
                    <a:pt x="2860" y="6640"/>
                  </a:lnTo>
                  <a:lnTo>
                    <a:pt x="2714" y="6544"/>
                  </a:lnTo>
                  <a:lnTo>
                    <a:pt x="2424" y="6544"/>
                  </a:lnTo>
                  <a:lnTo>
                    <a:pt x="2278" y="6592"/>
                  </a:lnTo>
                  <a:lnTo>
                    <a:pt x="1745" y="6931"/>
                  </a:lnTo>
                  <a:lnTo>
                    <a:pt x="1212" y="6010"/>
                  </a:lnTo>
                  <a:lnTo>
                    <a:pt x="1745" y="5720"/>
                  </a:lnTo>
                  <a:lnTo>
                    <a:pt x="1891" y="5623"/>
                  </a:lnTo>
                  <a:lnTo>
                    <a:pt x="1987" y="5477"/>
                  </a:lnTo>
                  <a:lnTo>
                    <a:pt x="2036" y="5332"/>
                  </a:lnTo>
                  <a:lnTo>
                    <a:pt x="1987" y="5187"/>
                  </a:lnTo>
                  <a:lnTo>
                    <a:pt x="1939" y="4653"/>
                  </a:lnTo>
                  <a:lnTo>
                    <a:pt x="1987" y="4120"/>
                  </a:lnTo>
                  <a:lnTo>
                    <a:pt x="2036" y="3975"/>
                  </a:lnTo>
                  <a:lnTo>
                    <a:pt x="1987" y="3830"/>
                  </a:lnTo>
                  <a:lnTo>
                    <a:pt x="1891" y="3684"/>
                  </a:lnTo>
                  <a:lnTo>
                    <a:pt x="1745" y="3587"/>
                  </a:lnTo>
                  <a:lnTo>
                    <a:pt x="1212" y="3296"/>
                  </a:lnTo>
                  <a:lnTo>
                    <a:pt x="1745" y="2376"/>
                  </a:lnTo>
                  <a:lnTo>
                    <a:pt x="2278" y="2715"/>
                  </a:lnTo>
                  <a:lnTo>
                    <a:pt x="2424" y="2763"/>
                  </a:lnTo>
                  <a:lnTo>
                    <a:pt x="2714" y="2763"/>
                  </a:lnTo>
                  <a:lnTo>
                    <a:pt x="2860" y="2666"/>
                  </a:lnTo>
                  <a:lnTo>
                    <a:pt x="3296" y="2327"/>
                  </a:lnTo>
                  <a:lnTo>
                    <a:pt x="3781" y="2133"/>
                  </a:lnTo>
                  <a:lnTo>
                    <a:pt x="3926" y="2036"/>
                  </a:lnTo>
                  <a:lnTo>
                    <a:pt x="4023" y="1939"/>
                  </a:lnTo>
                  <a:lnTo>
                    <a:pt x="4071" y="1794"/>
                  </a:lnTo>
                  <a:lnTo>
                    <a:pt x="4120" y="1649"/>
                  </a:lnTo>
                  <a:lnTo>
                    <a:pt x="4120" y="1019"/>
                  </a:lnTo>
                  <a:close/>
                  <a:moveTo>
                    <a:pt x="3587" y="1"/>
                  </a:moveTo>
                  <a:lnTo>
                    <a:pt x="3393" y="49"/>
                  </a:lnTo>
                  <a:lnTo>
                    <a:pt x="3248" y="146"/>
                  </a:lnTo>
                  <a:lnTo>
                    <a:pt x="3151" y="292"/>
                  </a:lnTo>
                  <a:lnTo>
                    <a:pt x="3102" y="534"/>
                  </a:lnTo>
                  <a:lnTo>
                    <a:pt x="3102" y="1309"/>
                  </a:lnTo>
                  <a:lnTo>
                    <a:pt x="2763" y="1455"/>
                  </a:lnTo>
                  <a:lnTo>
                    <a:pt x="2472" y="1649"/>
                  </a:lnTo>
                  <a:lnTo>
                    <a:pt x="1794" y="1261"/>
                  </a:lnTo>
                  <a:lnTo>
                    <a:pt x="1600" y="1212"/>
                  </a:lnTo>
                  <a:lnTo>
                    <a:pt x="1406" y="1212"/>
                  </a:lnTo>
                  <a:lnTo>
                    <a:pt x="1212" y="1309"/>
                  </a:lnTo>
                  <a:lnTo>
                    <a:pt x="1115" y="1455"/>
                  </a:lnTo>
                  <a:lnTo>
                    <a:pt x="97" y="3199"/>
                  </a:lnTo>
                  <a:lnTo>
                    <a:pt x="0" y="3393"/>
                  </a:lnTo>
                  <a:lnTo>
                    <a:pt x="49" y="3587"/>
                  </a:lnTo>
                  <a:lnTo>
                    <a:pt x="97" y="3781"/>
                  </a:lnTo>
                  <a:lnTo>
                    <a:pt x="243" y="3926"/>
                  </a:lnTo>
                  <a:lnTo>
                    <a:pt x="970" y="4314"/>
                  </a:lnTo>
                  <a:lnTo>
                    <a:pt x="921" y="4653"/>
                  </a:lnTo>
                  <a:lnTo>
                    <a:pt x="970" y="4993"/>
                  </a:lnTo>
                  <a:lnTo>
                    <a:pt x="243" y="5429"/>
                  </a:lnTo>
                  <a:lnTo>
                    <a:pt x="97" y="5526"/>
                  </a:lnTo>
                  <a:lnTo>
                    <a:pt x="49" y="5720"/>
                  </a:lnTo>
                  <a:lnTo>
                    <a:pt x="0" y="5914"/>
                  </a:lnTo>
                  <a:lnTo>
                    <a:pt x="97" y="6107"/>
                  </a:lnTo>
                  <a:lnTo>
                    <a:pt x="1115" y="7852"/>
                  </a:lnTo>
                  <a:lnTo>
                    <a:pt x="1212" y="7997"/>
                  </a:lnTo>
                  <a:lnTo>
                    <a:pt x="1406" y="8094"/>
                  </a:lnTo>
                  <a:lnTo>
                    <a:pt x="1600" y="8094"/>
                  </a:lnTo>
                  <a:lnTo>
                    <a:pt x="1794" y="8046"/>
                  </a:lnTo>
                  <a:lnTo>
                    <a:pt x="2472" y="7658"/>
                  </a:lnTo>
                  <a:lnTo>
                    <a:pt x="2763" y="7852"/>
                  </a:lnTo>
                  <a:lnTo>
                    <a:pt x="3102" y="7997"/>
                  </a:lnTo>
                  <a:lnTo>
                    <a:pt x="3102" y="8773"/>
                  </a:lnTo>
                  <a:lnTo>
                    <a:pt x="3151" y="9015"/>
                  </a:lnTo>
                  <a:lnTo>
                    <a:pt x="3248" y="9161"/>
                  </a:lnTo>
                  <a:lnTo>
                    <a:pt x="3393" y="9258"/>
                  </a:lnTo>
                  <a:lnTo>
                    <a:pt x="3587" y="9306"/>
                  </a:lnTo>
                  <a:lnTo>
                    <a:pt x="5622" y="9306"/>
                  </a:lnTo>
                  <a:lnTo>
                    <a:pt x="5816" y="9258"/>
                  </a:lnTo>
                  <a:lnTo>
                    <a:pt x="6010" y="9161"/>
                  </a:lnTo>
                  <a:lnTo>
                    <a:pt x="6107" y="9015"/>
                  </a:lnTo>
                  <a:lnTo>
                    <a:pt x="6155" y="8773"/>
                  </a:lnTo>
                  <a:lnTo>
                    <a:pt x="6155" y="7997"/>
                  </a:lnTo>
                  <a:lnTo>
                    <a:pt x="6446" y="7852"/>
                  </a:lnTo>
                  <a:lnTo>
                    <a:pt x="6737" y="7658"/>
                  </a:lnTo>
                  <a:lnTo>
                    <a:pt x="7464" y="8046"/>
                  </a:lnTo>
                  <a:lnTo>
                    <a:pt x="7609" y="8094"/>
                  </a:lnTo>
                  <a:lnTo>
                    <a:pt x="7803" y="8094"/>
                  </a:lnTo>
                  <a:lnTo>
                    <a:pt x="7997" y="7997"/>
                  </a:lnTo>
                  <a:lnTo>
                    <a:pt x="8143" y="7852"/>
                  </a:lnTo>
                  <a:lnTo>
                    <a:pt x="9160" y="6107"/>
                  </a:lnTo>
                  <a:lnTo>
                    <a:pt x="9209" y="5914"/>
                  </a:lnTo>
                  <a:lnTo>
                    <a:pt x="9209" y="5720"/>
                  </a:lnTo>
                  <a:lnTo>
                    <a:pt x="9112" y="5526"/>
                  </a:lnTo>
                  <a:lnTo>
                    <a:pt x="8966" y="5429"/>
                  </a:lnTo>
                  <a:lnTo>
                    <a:pt x="8288" y="4993"/>
                  </a:lnTo>
                  <a:lnTo>
                    <a:pt x="8288" y="4653"/>
                  </a:lnTo>
                  <a:lnTo>
                    <a:pt x="8288" y="4314"/>
                  </a:lnTo>
                  <a:lnTo>
                    <a:pt x="8966" y="3926"/>
                  </a:lnTo>
                  <a:lnTo>
                    <a:pt x="9112" y="3781"/>
                  </a:lnTo>
                  <a:lnTo>
                    <a:pt x="9209" y="3587"/>
                  </a:lnTo>
                  <a:lnTo>
                    <a:pt x="9209" y="3393"/>
                  </a:lnTo>
                  <a:lnTo>
                    <a:pt x="9160" y="3199"/>
                  </a:lnTo>
                  <a:lnTo>
                    <a:pt x="8143" y="1455"/>
                  </a:lnTo>
                  <a:lnTo>
                    <a:pt x="7997" y="1309"/>
                  </a:lnTo>
                  <a:lnTo>
                    <a:pt x="7803" y="1212"/>
                  </a:lnTo>
                  <a:lnTo>
                    <a:pt x="7609" y="1212"/>
                  </a:lnTo>
                  <a:lnTo>
                    <a:pt x="7464" y="1261"/>
                  </a:lnTo>
                  <a:lnTo>
                    <a:pt x="6737" y="1649"/>
                  </a:lnTo>
                  <a:lnTo>
                    <a:pt x="6446" y="1455"/>
                  </a:lnTo>
                  <a:lnTo>
                    <a:pt x="6155" y="1309"/>
                  </a:lnTo>
                  <a:lnTo>
                    <a:pt x="6155" y="534"/>
                  </a:lnTo>
                  <a:lnTo>
                    <a:pt x="6107" y="292"/>
                  </a:lnTo>
                  <a:lnTo>
                    <a:pt x="6010" y="146"/>
                  </a:lnTo>
                  <a:lnTo>
                    <a:pt x="5816" y="49"/>
                  </a:lnTo>
                  <a:lnTo>
                    <a:pt x="5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0"/>
            <p:cNvSpPr/>
            <p:nvPr/>
          </p:nvSpPr>
          <p:spPr>
            <a:xfrm>
              <a:off x="6981680" y="2888149"/>
              <a:ext cx="69020" cy="67913"/>
            </a:xfrm>
            <a:custGeom>
              <a:avLst/>
              <a:gdLst/>
              <a:ahLst/>
              <a:cxnLst/>
              <a:rect l="l" t="t" r="r" b="b"/>
              <a:pathLst>
                <a:path w="3054" h="3005" extrusionOk="0">
                  <a:moveTo>
                    <a:pt x="1696" y="1018"/>
                  </a:moveTo>
                  <a:lnTo>
                    <a:pt x="1890" y="1163"/>
                  </a:lnTo>
                  <a:lnTo>
                    <a:pt x="1987" y="1309"/>
                  </a:lnTo>
                  <a:lnTo>
                    <a:pt x="2036" y="1502"/>
                  </a:lnTo>
                  <a:lnTo>
                    <a:pt x="1987" y="1696"/>
                  </a:lnTo>
                  <a:lnTo>
                    <a:pt x="1890" y="1842"/>
                  </a:lnTo>
                  <a:lnTo>
                    <a:pt x="1696" y="1987"/>
                  </a:lnTo>
                  <a:lnTo>
                    <a:pt x="1309" y="1987"/>
                  </a:lnTo>
                  <a:lnTo>
                    <a:pt x="1163" y="1842"/>
                  </a:lnTo>
                  <a:lnTo>
                    <a:pt x="1066" y="1696"/>
                  </a:lnTo>
                  <a:lnTo>
                    <a:pt x="1018" y="1502"/>
                  </a:lnTo>
                  <a:lnTo>
                    <a:pt x="1066" y="1309"/>
                  </a:lnTo>
                  <a:lnTo>
                    <a:pt x="1163" y="1163"/>
                  </a:lnTo>
                  <a:lnTo>
                    <a:pt x="1309" y="1018"/>
                  </a:lnTo>
                  <a:close/>
                  <a:moveTo>
                    <a:pt x="1212" y="0"/>
                  </a:moveTo>
                  <a:lnTo>
                    <a:pt x="921" y="97"/>
                  </a:lnTo>
                  <a:lnTo>
                    <a:pt x="679" y="242"/>
                  </a:lnTo>
                  <a:lnTo>
                    <a:pt x="436" y="436"/>
                  </a:lnTo>
                  <a:lnTo>
                    <a:pt x="242" y="630"/>
                  </a:lnTo>
                  <a:lnTo>
                    <a:pt x="97" y="921"/>
                  </a:lnTo>
                  <a:lnTo>
                    <a:pt x="0" y="1212"/>
                  </a:lnTo>
                  <a:lnTo>
                    <a:pt x="0" y="1502"/>
                  </a:lnTo>
                  <a:lnTo>
                    <a:pt x="0" y="1793"/>
                  </a:lnTo>
                  <a:lnTo>
                    <a:pt x="97" y="2084"/>
                  </a:lnTo>
                  <a:lnTo>
                    <a:pt x="242" y="2375"/>
                  </a:lnTo>
                  <a:lnTo>
                    <a:pt x="436" y="2569"/>
                  </a:lnTo>
                  <a:lnTo>
                    <a:pt x="679" y="2763"/>
                  </a:lnTo>
                  <a:lnTo>
                    <a:pt x="921" y="2908"/>
                  </a:lnTo>
                  <a:lnTo>
                    <a:pt x="1212" y="3005"/>
                  </a:lnTo>
                  <a:lnTo>
                    <a:pt x="1842" y="3005"/>
                  </a:lnTo>
                  <a:lnTo>
                    <a:pt x="2084" y="2908"/>
                  </a:lnTo>
                  <a:lnTo>
                    <a:pt x="2375" y="2763"/>
                  </a:lnTo>
                  <a:lnTo>
                    <a:pt x="2569" y="2569"/>
                  </a:lnTo>
                  <a:lnTo>
                    <a:pt x="2763" y="2375"/>
                  </a:lnTo>
                  <a:lnTo>
                    <a:pt x="2908" y="2084"/>
                  </a:lnTo>
                  <a:lnTo>
                    <a:pt x="3005" y="1793"/>
                  </a:lnTo>
                  <a:lnTo>
                    <a:pt x="3053" y="1502"/>
                  </a:lnTo>
                  <a:lnTo>
                    <a:pt x="3005" y="1212"/>
                  </a:lnTo>
                  <a:lnTo>
                    <a:pt x="2908" y="921"/>
                  </a:lnTo>
                  <a:lnTo>
                    <a:pt x="2763" y="630"/>
                  </a:lnTo>
                  <a:lnTo>
                    <a:pt x="2569" y="436"/>
                  </a:lnTo>
                  <a:lnTo>
                    <a:pt x="2375" y="242"/>
                  </a:lnTo>
                  <a:lnTo>
                    <a:pt x="2084" y="97"/>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70"/>
          <p:cNvGrpSpPr/>
          <p:nvPr/>
        </p:nvGrpSpPr>
        <p:grpSpPr>
          <a:xfrm>
            <a:off x="325412" y="2684056"/>
            <a:ext cx="392133" cy="392155"/>
            <a:chOff x="6727565" y="2635120"/>
            <a:chExt cx="392133" cy="392155"/>
          </a:xfrm>
        </p:grpSpPr>
        <p:sp>
          <p:nvSpPr>
            <p:cNvPr id="855" name="Google Shape;855;p70"/>
            <p:cNvSpPr/>
            <p:nvPr/>
          </p:nvSpPr>
          <p:spPr>
            <a:xfrm>
              <a:off x="6727565" y="2635120"/>
              <a:ext cx="306705" cy="307812"/>
            </a:xfrm>
            <a:custGeom>
              <a:avLst/>
              <a:gdLst/>
              <a:ahLst/>
              <a:cxnLst/>
              <a:rect l="l" t="t" r="r" b="b"/>
              <a:pathLst>
                <a:path w="13571" h="13620" extrusionOk="0">
                  <a:moveTo>
                    <a:pt x="10614" y="1018"/>
                  </a:moveTo>
                  <a:lnTo>
                    <a:pt x="10808" y="1067"/>
                  </a:lnTo>
                  <a:lnTo>
                    <a:pt x="10953" y="1164"/>
                  </a:lnTo>
                  <a:lnTo>
                    <a:pt x="12407" y="2618"/>
                  </a:lnTo>
                  <a:lnTo>
                    <a:pt x="12553" y="2812"/>
                  </a:lnTo>
                  <a:lnTo>
                    <a:pt x="12553" y="2957"/>
                  </a:lnTo>
                  <a:lnTo>
                    <a:pt x="12553" y="3151"/>
                  </a:lnTo>
                  <a:lnTo>
                    <a:pt x="12407" y="3345"/>
                  </a:lnTo>
                  <a:lnTo>
                    <a:pt x="11826" y="3926"/>
                  </a:lnTo>
                  <a:lnTo>
                    <a:pt x="9645" y="1794"/>
                  </a:lnTo>
                  <a:lnTo>
                    <a:pt x="10275" y="1164"/>
                  </a:lnTo>
                  <a:lnTo>
                    <a:pt x="10420" y="1067"/>
                  </a:lnTo>
                  <a:lnTo>
                    <a:pt x="10614" y="1018"/>
                  </a:lnTo>
                  <a:close/>
                  <a:moveTo>
                    <a:pt x="8918" y="2521"/>
                  </a:moveTo>
                  <a:lnTo>
                    <a:pt x="9693" y="3248"/>
                  </a:lnTo>
                  <a:lnTo>
                    <a:pt x="3150" y="9742"/>
                  </a:lnTo>
                  <a:lnTo>
                    <a:pt x="2424" y="9015"/>
                  </a:lnTo>
                  <a:lnTo>
                    <a:pt x="8918" y="2521"/>
                  </a:lnTo>
                  <a:close/>
                  <a:moveTo>
                    <a:pt x="10372" y="3975"/>
                  </a:moveTo>
                  <a:lnTo>
                    <a:pt x="11099" y="4653"/>
                  </a:lnTo>
                  <a:lnTo>
                    <a:pt x="4556" y="11148"/>
                  </a:lnTo>
                  <a:lnTo>
                    <a:pt x="3877" y="10469"/>
                  </a:lnTo>
                  <a:lnTo>
                    <a:pt x="10372" y="3975"/>
                  </a:lnTo>
                  <a:close/>
                  <a:moveTo>
                    <a:pt x="1939" y="9984"/>
                  </a:moveTo>
                  <a:lnTo>
                    <a:pt x="3635" y="11632"/>
                  </a:lnTo>
                  <a:lnTo>
                    <a:pt x="1260" y="12359"/>
                  </a:lnTo>
                  <a:lnTo>
                    <a:pt x="1260" y="12359"/>
                  </a:lnTo>
                  <a:lnTo>
                    <a:pt x="1939" y="9984"/>
                  </a:lnTo>
                  <a:close/>
                  <a:moveTo>
                    <a:pt x="10614" y="1"/>
                  </a:moveTo>
                  <a:lnTo>
                    <a:pt x="10323" y="49"/>
                  </a:lnTo>
                  <a:lnTo>
                    <a:pt x="10033" y="98"/>
                  </a:lnTo>
                  <a:lnTo>
                    <a:pt x="9790" y="243"/>
                  </a:lnTo>
                  <a:lnTo>
                    <a:pt x="9548" y="437"/>
                  </a:lnTo>
                  <a:lnTo>
                    <a:pt x="8579" y="1406"/>
                  </a:lnTo>
                  <a:lnTo>
                    <a:pt x="1357" y="8676"/>
                  </a:lnTo>
                  <a:lnTo>
                    <a:pt x="1260" y="8773"/>
                  </a:lnTo>
                  <a:lnTo>
                    <a:pt x="1212" y="8870"/>
                  </a:lnTo>
                  <a:lnTo>
                    <a:pt x="49" y="12989"/>
                  </a:lnTo>
                  <a:lnTo>
                    <a:pt x="0" y="13086"/>
                  </a:lnTo>
                  <a:lnTo>
                    <a:pt x="49" y="13232"/>
                  </a:lnTo>
                  <a:lnTo>
                    <a:pt x="97" y="13377"/>
                  </a:lnTo>
                  <a:lnTo>
                    <a:pt x="194" y="13474"/>
                  </a:lnTo>
                  <a:lnTo>
                    <a:pt x="291" y="13571"/>
                  </a:lnTo>
                  <a:lnTo>
                    <a:pt x="388" y="13619"/>
                  </a:lnTo>
                  <a:lnTo>
                    <a:pt x="533" y="13619"/>
                  </a:lnTo>
                  <a:lnTo>
                    <a:pt x="679" y="13571"/>
                  </a:lnTo>
                  <a:lnTo>
                    <a:pt x="4701" y="12359"/>
                  </a:lnTo>
                  <a:lnTo>
                    <a:pt x="4798" y="12359"/>
                  </a:lnTo>
                  <a:lnTo>
                    <a:pt x="4944" y="12262"/>
                  </a:lnTo>
                  <a:lnTo>
                    <a:pt x="13134" y="4023"/>
                  </a:lnTo>
                  <a:lnTo>
                    <a:pt x="13328" y="3781"/>
                  </a:lnTo>
                  <a:lnTo>
                    <a:pt x="13474" y="3539"/>
                  </a:lnTo>
                  <a:lnTo>
                    <a:pt x="13570" y="3248"/>
                  </a:lnTo>
                  <a:lnTo>
                    <a:pt x="13570" y="2957"/>
                  </a:lnTo>
                  <a:lnTo>
                    <a:pt x="13570" y="2715"/>
                  </a:lnTo>
                  <a:lnTo>
                    <a:pt x="13474" y="2424"/>
                  </a:lnTo>
                  <a:lnTo>
                    <a:pt x="13328" y="2133"/>
                  </a:lnTo>
                  <a:lnTo>
                    <a:pt x="13134" y="1939"/>
                  </a:lnTo>
                  <a:lnTo>
                    <a:pt x="11680" y="437"/>
                  </a:lnTo>
                  <a:lnTo>
                    <a:pt x="11438" y="243"/>
                  </a:lnTo>
                  <a:lnTo>
                    <a:pt x="11196" y="98"/>
                  </a:lnTo>
                  <a:lnTo>
                    <a:pt x="10905" y="49"/>
                  </a:lnTo>
                  <a:lnTo>
                    <a:pt x="10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0"/>
            <p:cNvSpPr/>
            <p:nvPr/>
          </p:nvSpPr>
          <p:spPr>
            <a:xfrm>
              <a:off x="6911575" y="2816937"/>
              <a:ext cx="208123" cy="210338"/>
            </a:xfrm>
            <a:custGeom>
              <a:avLst/>
              <a:gdLst/>
              <a:ahLst/>
              <a:cxnLst/>
              <a:rect l="l" t="t" r="r" b="b"/>
              <a:pathLst>
                <a:path w="9209" h="9307" extrusionOk="0">
                  <a:moveTo>
                    <a:pt x="5138" y="1019"/>
                  </a:moveTo>
                  <a:lnTo>
                    <a:pt x="5138" y="1649"/>
                  </a:lnTo>
                  <a:lnTo>
                    <a:pt x="5138" y="1794"/>
                  </a:lnTo>
                  <a:lnTo>
                    <a:pt x="5235" y="1939"/>
                  </a:lnTo>
                  <a:lnTo>
                    <a:pt x="5332" y="2036"/>
                  </a:lnTo>
                  <a:lnTo>
                    <a:pt x="5477" y="2133"/>
                  </a:lnTo>
                  <a:lnTo>
                    <a:pt x="5962" y="2327"/>
                  </a:lnTo>
                  <a:lnTo>
                    <a:pt x="6349" y="2666"/>
                  </a:lnTo>
                  <a:lnTo>
                    <a:pt x="6495" y="2763"/>
                  </a:lnTo>
                  <a:lnTo>
                    <a:pt x="6834" y="2763"/>
                  </a:lnTo>
                  <a:lnTo>
                    <a:pt x="6979" y="2715"/>
                  </a:lnTo>
                  <a:lnTo>
                    <a:pt x="7512" y="2376"/>
                  </a:lnTo>
                  <a:lnTo>
                    <a:pt x="7997" y="3296"/>
                  </a:lnTo>
                  <a:lnTo>
                    <a:pt x="7464" y="3587"/>
                  </a:lnTo>
                  <a:lnTo>
                    <a:pt x="7367" y="3684"/>
                  </a:lnTo>
                  <a:lnTo>
                    <a:pt x="7270" y="3830"/>
                  </a:lnTo>
                  <a:lnTo>
                    <a:pt x="7222" y="3975"/>
                  </a:lnTo>
                  <a:lnTo>
                    <a:pt x="7222" y="4120"/>
                  </a:lnTo>
                  <a:lnTo>
                    <a:pt x="7270" y="4653"/>
                  </a:lnTo>
                  <a:lnTo>
                    <a:pt x="7222" y="5187"/>
                  </a:lnTo>
                  <a:lnTo>
                    <a:pt x="7222" y="5332"/>
                  </a:lnTo>
                  <a:lnTo>
                    <a:pt x="7270" y="5477"/>
                  </a:lnTo>
                  <a:lnTo>
                    <a:pt x="7367" y="5623"/>
                  </a:lnTo>
                  <a:lnTo>
                    <a:pt x="7464" y="5720"/>
                  </a:lnTo>
                  <a:lnTo>
                    <a:pt x="7997" y="6010"/>
                  </a:lnTo>
                  <a:lnTo>
                    <a:pt x="7512" y="6931"/>
                  </a:lnTo>
                  <a:lnTo>
                    <a:pt x="6979" y="6592"/>
                  </a:lnTo>
                  <a:lnTo>
                    <a:pt x="6834" y="6544"/>
                  </a:lnTo>
                  <a:lnTo>
                    <a:pt x="6495" y="6544"/>
                  </a:lnTo>
                  <a:lnTo>
                    <a:pt x="6349" y="6640"/>
                  </a:lnTo>
                  <a:lnTo>
                    <a:pt x="5962" y="6980"/>
                  </a:lnTo>
                  <a:lnTo>
                    <a:pt x="5477" y="7174"/>
                  </a:lnTo>
                  <a:lnTo>
                    <a:pt x="5332" y="7271"/>
                  </a:lnTo>
                  <a:lnTo>
                    <a:pt x="5235" y="7367"/>
                  </a:lnTo>
                  <a:lnTo>
                    <a:pt x="5138" y="7513"/>
                  </a:lnTo>
                  <a:lnTo>
                    <a:pt x="5138" y="7658"/>
                  </a:lnTo>
                  <a:lnTo>
                    <a:pt x="5138" y="8288"/>
                  </a:lnTo>
                  <a:lnTo>
                    <a:pt x="4120" y="8288"/>
                  </a:lnTo>
                  <a:lnTo>
                    <a:pt x="4120" y="7658"/>
                  </a:lnTo>
                  <a:lnTo>
                    <a:pt x="4071" y="7513"/>
                  </a:lnTo>
                  <a:lnTo>
                    <a:pt x="4023" y="7367"/>
                  </a:lnTo>
                  <a:lnTo>
                    <a:pt x="3926" y="7271"/>
                  </a:lnTo>
                  <a:lnTo>
                    <a:pt x="3781" y="7174"/>
                  </a:lnTo>
                  <a:lnTo>
                    <a:pt x="3296" y="6980"/>
                  </a:lnTo>
                  <a:lnTo>
                    <a:pt x="2860" y="6640"/>
                  </a:lnTo>
                  <a:lnTo>
                    <a:pt x="2714" y="6544"/>
                  </a:lnTo>
                  <a:lnTo>
                    <a:pt x="2424" y="6544"/>
                  </a:lnTo>
                  <a:lnTo>
                    <a:pt x="2278" y="6592"/>
                  </a:lnTo>
                  <a:lnTo>
                    <a:pt x="1745" y="6931"/>
                  </a:lnTo>
                  <a:lnTo>
                    <a:pt x="1212" y="6010"/>
                  </a:lnTo>
                  <a:lnTo>
                    <a:pt x="1745" y="5720"/>
                  </a:lnTo>
                  <a:lnTo>
                    <a:pt x="1891" y="5623"/>
                  </a:lnTo>
                  <a:lnTo>
                    <a:pt x="1987" y="5477"/>
                  </a:lnTo>
                  <a:lnTo>
                    <a:pt x="2036" y="5332"/>
                  </a:lnTo>
                  <a:lnTo>
                    <a:pt x="1987" y="5187"/>
                  </a:lnTo>
                  <a:lnTo>
                    <a:pt x="1939" y="4653"/>
                  </a:lnTo>
                  <a:lnTo>
                    <a:pt x="1987" y="4120"/>
                  </a:lnTo>
                  <a:lnTo>
                    <a:pt x="2036" y="3975"/>
                  </a:lnTo>
                  <a:lnTo>
                    <a:pt x="1987" y="3830"/>
                  </a:lnTo>
                  <a:lnTo>
                    <a:pt x="1891" y="3684"/>
                  </a:lnTo>
                  <a:lnTo>
                    <a:pt x="1745" y="3587"/>
                  </a:lnTo>
                  <a:lnTo>
                    <a:pt x="1212" y="3296"/>
                  </a:lnTo>
                  <a:lnTo>
                    <a:pt x="1745" y="2376"/>
                  </a:lnTo>
                  <a:lnTo>
                    <a:pt x="2278" y="2715"/>
                  </a:lnTo>
                  <a:lnTo>
                    <a:pt x="2424" y="2763"/>
                  </a:lnTo>
                  <a:lnTo>
                    <a:pt x="2714" y="2763"/>
                  </a:lnTo>
                  <a:lnTo>
                    <a:pt x="2860" y="2666"/>
                  </a:lnTo>
                  <a:lnTo>
                    <a:pt x="3296" y="2327"/>
                  </a:lnTo>
                  <a:lnTo>
                    <a:pt x="3781" y="2133"/>
                  </a:lnTo>
                  <a:lnTo>
                    <a:pt x="3926" y="2036"/>
                  </a:lnTo>
                  <a:lnTo>
                    <a:pt x="4023" y="1939"/>
                  </a:lnTo>
                  <a:lnTo>
                    <a:pt x="4071" y="1794"/>
                  </a:lnTo>
                  <a:lnTo>
                    <a:pt x="4120" y="1649"/>
                  </a:lnTo>
                  <a:lnTo>
                    <a:pt x="4120" y="1019"/>
                  </a:lnTo>
                  <a:close/>
                  <a:moveTo>
                    <a:pt x="3587" y="1"/>
                  </a:moveTo>
                  <a:lnTo>
                    <a:pt x="3393" y="49"/>
                  </a:lnTo>
                  <a:lnTo>
                    <a:pt x="3248" y="146"/>
                  </a:lnTo>
                  <a:lnTo>
                    <a:pt x="3151" y="292"/>
                  </a:lnTo>
                  <a:lnTo>
                    <a:pt x="3102" y="534"/>
                  </a:lnTo>
                  <a:lnTo>
                    <a:pt x="3102" y="1309"/>
                  </a:lnTo>
                  <a:lnTo>
                    <a:pt x="2763" y="1455"/>
                  </a:lnTo>
                  <a:lnTo>
                    <a:pt x="2472" y="1649"/>
                  </a:lnTo>
                  <a:lnTo>
                    <a:pt x="1794" y="1261"/>
                  </a:lnTo>
                  <a:lnTo>
                    <a:pt x="1600" y="1212"/>
                  </a:lnTo>
                  <a:lnTo>
                    <a:pt x="1406" y="1212"/>
                  </a:lnTo>
                  <a:lnTo>
                    <a:pt x="1212" y="1309"/>
                  </a:lnTo>
                  <a:lnTo>
                    <a:pt x="1115" y="1455"/>
                  </a:lnTo>
                  <a:lnTo>
                    <a:pt x="97" y="3199"/>
                  </a:lnTo>
                  <a:lnTo>
                    <a:pt x="0" y="3393"/>
                  </a:lnTo>
                  <a:lnTo>
                    <a:pt x="49" y="3587"/>
                  </a:lnTo>
                  <a:lnTo>
                    <a:pt x="97" y="3781"/>
                  </a:lnTo>
                  <a:lnTo>
                    <a:pt x="243" y="3926"/>
                  </a:lnTo>
                  <a:lnTo>
                    <a:pt x="970" y="4314"/>
                  </a:lnTo>
                  <a:lnTo>
                    <a:pt x="921" y="4653"/>
                  </a:lnTo>
                  <a:lnTo>
                    <a:pt x="970" y="4993"/>
                  </a:lnTo>
                  <a:lnTo>
                    <a:pt x="243" y="5429"/>
                  </a:lnTo>
                  <a:lnTo>
                    <a:pt x="97" y="5526"/>
                  </a:lnTo>
                  <a:lnTo>
                    <a:pt x="49" y="5720"/>
                  </a:lnTo>
                  <a:lnTo>
                    <a:pt x="0" y="5914"/>
                  </a:lnTo>
                  <a:lnTo>
                    <a:pt x="97" y="6107"/>
                  </a:lnTo>
                  <a:lnTo>
                    <a:pt x="1115" y="7852"/>
                  </a:lnTo>
                  <a:lnTo>
                    <a:pt x="1212" y="7997"/>
                  </a:lnTo>
                  <a:lnTo>
                    <a:pt x="1406" y="8094"/>
                  </a:lnTo>
                  <a:lnTo>
                    <a:pt x="1600" y="8094"/>
                  </a:lnTo>
                  <a:lnTo>
                    <a:pt x="1794" y="8046"/>
                  </a:lnTo>
                  <a:lnTo>
                    <a:pt x="2472" y="7658"/>
                  </a:lnTo>
                  <a:lnTo>
                    <a:pt x="2763" y="7852"/>
                  </a:lnTo>
                  <a:lnTo>
                    <a:pt x="3102" y="7997"/>
                  </a:lnTo>
                  <a:lnTo>
                    <a:pt x="3102" y="8773"/>
                  </a:lnTo>
                  <a:lnTo>
                    <a:pt x="3151" y="9015"/>
                  </a:lnTo>
                  <a:lnTo>
                    <a:pt x="3248" y="9161"/>
                  </a:lnTo>
                  <a:lnTo>
                    <a:pt x="3393" y="9258"/>
                  </a:lnTo>
                  <a:lnTo>
                    <a:pt x="3587" y="9306"/>
                  </a:lnTo>
                  <a:lnTo>
                    <a:pt x="5622" y="9306"/>
                  </a:lnTo>
                  <a:lnTo>
                    <a:pt x="5816" y="9258"/>
                  </a:lnTo>
                  <a:lnTo>
                    <a:pt x="6010" y="9161"/>
                  </a:lnTo>
                  <a:lnTo>
                    <a:pt x="6107" y="9015"/>
                  </a:lnTo>
                  <a:lnTo>
                    <a:pt x="6155" y="8773"/>
                  </a:lnTo>
                  <a:lnTo>
                    <a:pt x="6155" y="7997"/>
                  </a:lnTo>
                  <a:lnTo>
                    <a:pt x="6446" y="7852"/>
                  </a:lnTo>
                  <a:lnTo>
                    <a:pt x="6737" y="7658"/>
                  </a:lnTo>
                  <a:lnTo>
                    <a:pt x="7464" y="8046"/>
                  </a:lnTo>
                  <a:lnTo>
                    <a:pt x="7609" y="8094"/>
                  </a:lnTo>
                  <a:lnTo>
                    <a:pt x="7803" y="8094"/>
                  </a:lnTo>
                  <a:lnTo>
                    <a:pt x="7997" y="7997"/>
                  </a:lnTo>
                  <a:lnTo>
                    <a:pt x="8143" y="7852"/>
                  </a:lnTo>
                  <a:lnTo>
                    <a:pt x="9160" y="6107"/>
                  </a:lnTo>
                  <a:lnTo>
                    <a:pt x="9209" y="5914"/>
                  </a:lnTo>
                  <a:lnTo>
                    <a:pt x="9209" y="5720"/>
                  </a:lnTo>
                  <a:lnTo>
                    <a:pt x="9112" y="5526"/>
                  </a:lnTo>
                  <a:lnTo>
                    <a:pt x="8966" y="5429"/>
                  </a:lnTo>
                  <a:lnTo>
                    <a:pt x="8288" y="4993"/>
                  </a:lnTo>
                  <a:lnTo>
                    <a:pt x="8288" y="4653"/>
                  </a:lnTo>
                  <a:lnTo>
                    <a:pt x="8288" y="4314"/>
                  </a:lnTo>
                  <a:lnTo>
                    <a:pt x="8966" y="3926"/>
                  </a:lnTo>
                  <a:lnTo>
                    <a:pt x="9112" y="3781"/>
                  </a:lnTo>
                  <a:lnTo>
                    <a:pt x="9209" y="3587"/>
                  </a:lnTo>
                  <a:lnTo>
                    <a:pt x="9209" y="3393"/>
                  </a:lnTo>
                  <a:lnTo>
                    <a:pt x="9160" y="3199"/>
                  </a:lnTo>
                  <a:lnTo>
                    <a:pt x="8143" y="1455"/>
                  </a:lnTo>
                  <a:lnTo>
                    <a:pt x="7997" y="1309"/>
                  </a:lnTo>
                  <a:lnTo>
                    <a:pt x="7803" y="1212"/>
                  </a:lnTo>
                  <a:lnTo>
                    <a:pt x="7609" y="1212"/>
                  </a:lnTo>
                  <a:lnTo>
                    <a:pt x="7464" y="1261"/>
                  </a:lnTo>
                  <a:lnTo>
                    <a:pt x="6737" y="1649"/>
                  </a:lnTo>
                  <a:lnTo>
                    <a:pt x="6446" y="1455"/>
                  </a:lnTo>
                  <a:lnTo>
                    <a:pt x="6155" y="1309"/>
                  </a:lnTo>
                  <a:lnTo>
                    <a:pt x="6155" y="534"/>
                  </a:lnTo>
                  <a:lnTo>
                    <a:pt x="6107" y="292"/>
                  </a:lnTo>
                  <a:lnTo>
                    <a:pt x="6010" y="146"/>
                  </a:lnTo>
                  <a:lnTo>
                    <a:pt x="5816" y="49"/>
                  </a:lnTo>
                  <a:lnTo>
                    <a:pt x="5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0"/>
            <p:cNvSpPr/>
            <p:nvPr/>
          </p:nvSpPr>
          <p:spPr>
            <a:xfrm>
              <a:off x="6981680" y="2888149"/>
              <a:ext cx="69020" cy="67913"/>
            </a:xfrm>
            <a:custGeom>
              <a:avLst/>
              <a:gdLst/>
              <a:ahLst/>
              <a:cxnLst/>
              <a:rect l="l" t="t" r="r" b="b"/>
              <a:pathLst>
                <a:path w="3054" h="3005" extrusionOk="0">
                  <a:moveTo>
                    <a:pt x="1696" y="1018"/>
                  </a:moveTo>
                  <a:lnTo>
                    <a:pt x="1890" y="1163"/>
                  </a:lnTo>
                  <a:lnTo>
                    <a:pt x="1987" y="1309"/>
                  </a:lnTo>
                  <a:lnTo>
                    <a:pt x="2036" y="1502"/>
                  </a:lnTo>
                  <a:lnTo>
                    <a:pt x="1987" y="1696"/>
                  </a:lnTo>
                  <a:lnTo>
                    <a:pt x="1890" y="1842"/>
                  </a:lnTo>
                  <a:lnTo>
                    <a:pt x="1696" y="1987"/>
                  </a:lnTo>
                  <a:lnTo>
                    <a:pt x="1309" y="1987"/>
                  </a:lnTo>
                  <a:lnTo>
                    <a:pt x="1163" y="1842"/>
                  </a:lnTo>
                  <a:lnTo>
                    <a:pt x="1066" y="1696"/>
                  </a:lnTo>
                  <a:lnTo>
                    <a:pt x="1018" y="1502"/>
                  </a:lnTo>
                  <a:lnTo>
                    <a:pt x="1066" y="1309"/>
                  </a:lnTo>
                  <a:lnTo>
                    <a:pt x="1163" y="1163"/>
                  </a:lnTo>
                  <a:lnTo>
                    <a:pt x="1309" y="1018"/>
                  </a:lnTo>
                  <a:close/>
                  <a:moveTo>
                    <a:pt x="1212" y="0"/>
                  </a:moveTo>
                  <a:lnTo>
                    <a:pt x="921" y="97"/>
                  </a:lnTo>
                  <a:lnTo>
                    <a:pt x="679" y="242"/>
                  </a:lnTo>
                  <a:lnTo>
                    <a:pt x="436" y="436"/>
                  </a:lnTo>
                  <a:lnTo>
                    <a:pt x="242" y="630"/>
                  </a:lnTo>
                  <a:lnTo>
                    <a:pt x="97" y="921"/>
                  </a:lnTo>
                  <a:lnTo>
                    <a:pt x="0" y="1212"/>
                  </a:lnTo>
                  <a:lnTo>
                    <a:pt x="0" y="1502"/>
                  </a:lnTo>
                  <a:lnTo>
                    <a:pt x="0" y="1793"/>
                  </a:lnTo>
                  <a:lnTo>
                    <a:pt x="97" y="2084"/>
                  </a:lnTo>
                  <a:lnTo>
                    <a:pt x="242" y="2375"/>
                  </a:lnTo>
                  <a:lnTo>
                    <a:pt x="436" y="2569"/>
                  </a:lnTo>
                  <a:lnTo>
                    <a:pt x="679" y="2763"/>
                  </a:lnTo>
                  <a:lnTo>
                    <a:pt x="921" y="2908"/>
                  </a:lnTo>
                  <a:lnTo>
                    <a:pt x="1212" y="3005"/>
                  </a:lnTo>
                  <a:lnTo>
                    <a:pt x="1842" y="3005"/>
                  </a:lnTo>
                  <a:lnTo>
                    <a:pt x="2084" y="2908"/>
                  </a:lnTo>
                  <a:lnTo>
                    <a:pt x="2375" y="2763"/>
                  </a:lnTo>
                  <a:lnTo>
                    <a:pt x="2569" y="2569"/>
                  </a:lnTo>
                  <a:lnTo>
                    <a:pt x="2763" y="2375"/>
                  </a:lnTo>
                  <a:lnTo>
                    <a:pt x="2908" y="2084"/>
                  </a:lnTo>
                  <a:lnTo>
                    <a:pt x="3005" y="1793"/>
                  </a:lnTo>
                  <a:lnTo>
                    <a:pt x="3053" y="1502"/>
                  </a:lnTo>
                  <a:lnTo>
                    <a:pt x="3005" y="1212"/>
                  </a:lnTo>
                  <a:lnTo>
                    <a:pt x="2908" y="921"/>
                  </a:lnTo>
                  <a:lnTo>
                    <a:pt x="2763" y="630"/>
                  </a:lnTo>
                  <a:lnTo>
                    <a:pt x="2569" y="436"/>
                  </a:lnTo>
                  <a:lnTo>
                    <a:pt x="2375" y="242"/>
                  </a:lnTo>
                  <a:lnTo>
                    <a:pt x="2084" y="97"/>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 name="Google Shape;858;p70"/>
          <p:cNvSpPr txBox="1"/>
          <p:nvPr/>
        </p:nvSpPr>
        <p:spPr>
          <a:xfrm>
            <a:off x="915300" y="1088425"/>
            <a:ext cx="73134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highlight>
                  <a:srgbClr val="FFFFFF"/>
                </a:highlight>
              </a:rPr>
              <a:t>Kiểm thử với dữ liệu như hình bên dưới và câu hỏi là ‘what is the shape?’</a:t>
            </a:r>
            <a:endParaRPr sz="1600">
              <a:highlight>
                <a:srgbClr val="FFFFFF"/>
              </a:highlight>
            </a:endParaRPr>
          </a:p>
        </p:txBody>
      </p:sp>
      <p:sp>
        <p:nvSpPr>
          <p:cNvPr id="859" name="Google Shape;859;p70"/>
          <p:cNvSpPr txBox="1"/>
          <p:nvPr/>
        </p:nvSpPr>
        <p:spPr>
          <a:xfrm>
            <a:off x="915300" y="2556875"/>
            <a:ext cx="7034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highlight>
                  <a:srgbClr val="FFFFFF"/>
                </a:highlight>
              </a:rPr>
              <a:t>Kiểm thêm một dữ liệu nữa với hình bên trong nhỏ và sát biên, câu hỏi là ‘what is the color?</a:t>
            </a:r>
            <a:endParaRPr sz="1700"/>
          </a:p>
        </p:txBody>
      </p:sp>
      <p:pic>
        <p:nvPicPr>
          <p:cNvPr id="860" name="Google Shape;860;p70"/>
          <p:cNvPicPr preferRelativeResize="0"/>
          <p:nvPr/>
        </p:nvPicPr>
        <p:blipFill>
          <a:blip r:embed="rId3">
            <a:alphaModFix/>
          </a:blip>
          <a:stretch>
            <a:fillRect/>
          </a:stretch>
        </p:blipFill>
        <p:spPr>
          <a:xfrm>
            <a:off x="1938700" y="1579425"/>
            <a:ext cx="609600" cy="609600"/>
          </a:xfrm>
          <a:prstGeom prst="rect">
            <a:avLst/>
          </a:prstGeom>
          <a:noFill/>
          <a:ln>
            <a:noFill/>
          </a:ln>
          <a:effectLst>
            <a:outerShdw blurRad="57150" dist="19050" dir="5400000" algn="bl" rotWithShape="0">
              <a:srgbClr val="000000">
                <a:alpha val="50000"/>
              </a:srgbClr>
            </a:outerShdw>
          </a:effectLst>
        </p:spPr>
      </p:pic>
      <p:pic>
        <p:nvPicPr>
          <p:cNvPr id="861" name="Google Shape;861;p70"/>
          <p:cNvPicPr preferRelativeResize="0"/>
          <p:nvPr/>
        </p:nvPicPr>
        <p:blipFill>
          <a:blip r:embed="rId4">
            <a:alphaModFix/>
          </a:blip>
          <a:stretch>
            <a:fillRect/>
          </a:stretch>
        </p:blipFill>
        <p:spPr>
          <a:xfrm>
            <a:off x="4789150" y="1632825"/>
            <a:ext cx="3056250" cy="609600"/>
          </a:xfrm>
          <a:prstGeom prst="rect">
            <a:avLst/>
          </a:prstGeom>
          <a:noFill/>
          <a:ln>
            <a:noFill/>
          </a:ln>
        </p:spPr>
      </p:pic>
      <p:pic>
        <p:nvPicPr>
          <p:cNvPr id="862" name="Google Shape;862;p70"/>
          <p:cNvPicPr preferRelativeResize="0"/>
          <p:nvPr/>
        </p:nvPicPr>
        <p:blipFill>
          <a:blip r:embed="rId5">
            <a:alphaModFix/>
          </a:blip>
          <a:stretch>
            <a:fillRect/>
          </a:stretch>
        </p:blipFill>
        <p:spPr>
          <a:xfrm>
            <a:off x="2065375" y="3393800"/>
            <a:ext cx="609600" cy="609600"/>
          </a:xfrm>
          <a:prstGeom prst="rect">
            <a:avLst/>
          </a:prstGeom>
          <a:noFill/>
          <a:ln>
            <a:noFill/>
          </a:ln>
          <a:effectLst>
            <a:outerShdw blurRad="57150" dist="19050" dir="5400000" algn="bl" rotWithShape="0">
              <a:srgbClr val="000000">
                <a:alpha val="50000"/>
              </a:srgbClr>
            </a:outerShdw>
          </a:effectLst>
        </p:spPr>
      </p:pic>
      <p:pic>
        <p:nvPicPr>
          <p:cNvPr id="863" name="Google Shape;863;p70"/>
          <p:cNvPicPr preferRelativeResize="0"/>
          <p:nvPr/>
        </p:nvPicPr>
        <p:blipFill>
          <a:blip r:embed="rId6">
            <a:alphaModFix/>
          </a:blip>
          <a:stretch>
            <a:fillRect/>
          </a:stretch>
        </p:blipFill>
        <p:spPr>
          <a:xfrm>
            <a:off x="4782013" y="3393800"/>
            <a:ext cx="3070525" cy="609600"/>
          </a:xfrm>
          <a:prstGeom prst="rect">
            <a:avLst/>
          </a:prstGeom>
          <a:noFill/>
          <a:ln>
            <a:noFill/>
          </a:ln>
        </p:spPr>
      </p:pic>
      <p:sp>
        <p:nvSpPr>
          <p:cNvPr id="864" name="Google Shape;864;p70"/>
          <p:cNvSpPr txBox="1"/>
          <p:nvPr/>
        </p:nvSpPr>
        <p:spPr>
          <a:xfrm>
            <a:off x="1737175" y="4163225"/>
            <a:ext cx="12660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highlight>
                  <a:srgbClr val="FFFFFF"/>
                </a:highlight>
              </a:rPr>
              <a:t>Dữ liệu mới</a:t>
            </a:r>
            <a:endParaRPr sz="1500">
              <a:highlight>
                <a:srgbClr val="FFFFFF"/>
              </a:highlight>
            </a:endParaRPr>
          </a:p>
        </p:txBody>
      </p:sp>
      <p:sp>
        <p:nvSpPr>
          <p:cNvPr id="865" name="Google Shape;865;p70"/>
          <p:cNvSpPr txBox="1"/>
          <p:nvPr/>
        </p:nvSpPr>
        <p:spPr>
          <a:xfrm>
            <a:off x="1737175" y="2248913"/>
            <a:ext cx="12660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highlight>
                  <a:srgbClr val="FFFFFF"/>
                </a:highlight>
              </a:rPr>
              <a:t>Dữ liệu mới</a:t>
            </a:r>
            <a:endParaRPr sz="1500">
              <a:highlight>
                <a:srgbClr val="FFFFFF"/>
              </a:highlight>
            </a:endParaRPr>
          </a:p>
        </p:txBody>
      </p:sp>
      <p:sp>
        <p:nvSpPr>
          <p:cNvPr id="866" name="Google Shape;866;p70"/>
          <p:cNvSpPr txBox="1"/>
          <p:nvPr/>
        </p:nvSpPr>
        <p:spPr>
          <a:xfrm>
            <a:off x="5098750" y="2248913"/>
            <a:ext cx="2062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t>Dự đoán dữ liệu mới</a:t>
            </a:r>
            <a:endParaRPr sz="1500"/>
          </a:p>
        </p:txBody>
      </p:sp>
      <p:sp>
        <p:nvSpPr>
          <p:cNvPr id="867" name="Google Shape;867;p70"/>
          <p:cNvSpPr txBox="1"/>
          <p:nvPr/>
        </p:nvSpPr>
        <p:spPr>
          <a:xfrm>
            <a:off x="5286025" y="4074538"/>
            <a:ext cx="2062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t>Dự đoán dữ liệu mới</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6"/>
          <p:cNvPicPr preferRelativeResize="0"/>
          <p:nvPr/>
        </p:nvPicPr>
        <p:blipFill>
          <a:blip r:embed="rId3">
            <a:alphaModFix/>
          </a:blip>
          <a:stretch>
            <a:fillRect/>
          </a:stretch>
        </p:blipFill>
        <p:spPr>
          <a:xfrm>
            <a:off x="206775" y="489500"/>
            <a:ext cx="8839199" cy="1744579"/>
          </a:xfrm>
          <a:prstGeom prst="rect">
            <a:avLst/>
          </a:prstGeom>
          <a:noFill/>
          <a:ln>
            <a:noFill/>
          </a:ln>
        </p:spPr>
      </p:pic>
      <p:sp>
        <p:nvSpPr>
          <p:cNvPr id="409" name="Google Shape;409;p36"/>
          <p:cNvSpPr txBox="1">
            <a:spLocks noGrp="1"/>
          </p:cNvSpPr>
          <p:nvPr>
            <p:ph type="subTitle" idx="2"/>
          </p:nvPr>
        </p:nvSpPr>
        <p:spPr>
          <a:xfrm>
            <a:off x="848250" y="2565475"/>
            <a:ext cx="7665000" cy="1429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en" sz="1500">
                <a:latin typeface="Arial"/>
                <a:ea typeface="Arial"/>
                <a:cs typeface="Arial"/>
                <a:sym typeface="Arial"/>
              </a:rPr>
              <a:t>Là sự kết hợp của Computer Vision và Natural Language Processing, dựa vào một hình ảnh và một câu hỏi ngôn ngữ tự nhiên về hình ảnh đó, mô hình phải đưa ra một câu trả lời tương ứng bằng ngôn ngữ tự nhiên.</a:t>
            </a:r>
            <a:endParaRPr sz="1500">
              <a:latin typeface="Arial"/>
              <a:ea typeface="Arial"/>
              <a:cs typeface="Arial"/>
              <a:sym typeface="Arial"/>
            </a:endParaRPr>
          </a:p>
          <a:p>
            <a:pPr marL="457200" lvl="0" indent="-323850" algn="l" rtl="0">
              <a:spcBef>
                <a:spcPts val="0"/>
              </a:spcBef>
              <a:spcAft>
                <a:spcPts val="0"/>
              </a:spcAft>
              <a:buSzPts val="1500"/>
              <a:buFont typeface="Arial"/>
              <a:buChar char="●"/>
            </a:pPr>
            <a:r>
              <a:rPr lang="en" sz="1500">
                <a:latin typeface="Arial"/>
                <a:ea typeface="Arial"/>
                <a:cs typeface="Arial"/>
                <a:sym typeface="Arial"/>
              </a:rPr>
              <a:t>Đòi hỏi mô hình vừa phải nhận biết được các bộ phận của ảnh, vừa phải kết hợp các bộ phận đó với câu hỏi và suy luận ra câu trả lời.</a:t>
            </a:r>
            <a:endParaRPr sz="150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71"/>
          <p:cNvSpPr txBox="1">
            <a:spLocks noGrp="1"/>
          </p:cNvSpPr>
          <p:nvPr>
            <p:ph type="title"/>
          </p:nvPr>
        </p:nvSpPr>
        <p:spPr>
          <a:xfrm>
            <a:off x="3862975" y="1655500"/>
            <a:ext cx="4567800" cy="116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grpSp>
        <p:nvGrpSpPr>
          <p:cNvPr id="873" name="Google Shape;873;p71"/>
          <p:cNvGrpSpPr/>
          <p:nvPr/>
        </p:nvGrpSpPr>
        <p:grpSpPr>
          <a:xfrm>
            <a:off x="-541907" y="-622274"/>
            <a:ext cx="4136119" cy="6091167"/>
            <a:chOff x="-541907" y="-622274"/>
            <a:chExt cx="4136119" cy="6091167"/>
          </a:xfrm>
        </p:grpSpPr>
        <p:sp>
          <p:nvSpPr>
            <p:cNvPr id="874" name="Google Shape;874;p71"/>
            <p:cNvSpPr/>
            <p:nvPr/>
          </p:nvSpPr>
          <p:spPr>
            <a:xfrm rot="10800000">
              <a:off x="84193" y="4041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p:cNvSpPr/>
            <p:nvPr/>
          </p:nvSpPr>
          <p:spPr>
            <a:xfrm rot="10800000">
              <a:off x="993581" y="4569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p:cNvSpPr/>
            <p:nvPr/>
          </p:nvSpPr>
          <p:spPr>
            <a:xfrm rot="10800000">
              <a:off x="2040588" y="96213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p:cNvSpPr/>
            <p:nvPr/>
          </p:nvSpPr>
          <p:spPr>
            <a:xfrm rot="10800000">
              <a:off x="-541907" y="9621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p:cNvSpPr/>
            <p:nvPr/>
          </p:nvSpPr>
          <p:spPr>
            <a:xfrm flipH="1">
              <a:off x="993584" y="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p:cNvSpPr/>
            <p:nvPr/>
          </p:nvSpPr>
          <p:spPr>
            <a:xfrm flipH="1">
              <a:off x="713235" y="22751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p:cNvSpPr/>
            <p:nvPr/>
          </p:nvSpPr>
          <p:spPr>
            <a:xfrm flipH="1">
              <a:off x="421473" y="17788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p:cNvSpPr/>
            <p:nvPr/>
          </p:nvSpPr>
          <p:spPr>
            <a:xfrm flipH="1">
              <a:off x="1611716" y="14749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p:cNvSpPr/>
            <p:nvPr/>
          </p:nvSpPr>
          <p:spPr>
            <a:xfrm flipH="1">
              <a:off x="2597873" y="-62227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p:cNvSpPr/>
            <p:nvPr/>
          </p:nvSpPr>
          <p:spPr>
            <a:xfrm flipH="1">
              <a:off x="1260177" y="26512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p:cNvSpPr/>
            <p:nvPr/>
          </p:nvSpPr>
          <p:spPr>
            <a:xfrm flipH="1">
              <a:off x="2180770" y="-1382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p:cNvSpPr/>
            <p:nvPr/>
          </p:nvSpPr>
          <p:spPr>
            <a:xfrm rot="10800000">
              <a:off x="1759176" y="40451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p:cNvSpPr/>
            <p:nvPr/>
          </p:nvSpPr>
          <p:spPr>
            <a:xfrm rot="10800000">
              <a:off x="2367643" y="26512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p:cNvSpPr/>
            <p:nvPr/>
          </p:nvSpPr>
          <p:spPr>
            <a:xfrm rot="10800000">
              <a:off x="503546" y="35577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p:cNvSpPr/>
            <p:nvPr/>
          </p:nvSpPr>
          <p:spPr>
            <a:xfrm rot="10800000">
              <a:off x="1759170" y="450077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p:cNvSpPr/>
            <p:nvPr/>
          </p:nvSpPr>
          <p:spPr>
            <a:xfrm flipH="1">
              <a:off x="-125473" y="5394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p:cNvSpPr/>
            <p:nvPr/>
          </p:nvSpPr>
          <p:spPr>
            <a:xfrm flipH="1">
              <a:off x="2755502" y="3194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91" name="Google Shape;891;p71"/>
          <p:cNvCxnSpPr/>
          <p:nvPr/>
        </p:nvCxnSpPr>
        <p:spPr>
          <a:xfrm>
            <a:off x="3967400" y="1655488"/>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713225" y="2384250"/>
            <a:ext cx="54765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JP"/>
                <a:ea typeface="Noto Sans JP"/>
                <a:cs typeface="Noto Sans JP"/>
                <a:sym typeface="Noto Sans JP"/>
              </a:rPr>
              <a:t>Cách tiếp cận</a:t>
            </a:r>
            <a:endParaRPr>
              <a:latin typeface="Noto Sans JP"/>
              <a:ea typeface="Noto Sans JP"/>
              <a:cs typeface="Noto Sans JP"/>
              <a:sym typeface="Noto Sans JP"/>
            </a:endParaRPr>
          </a:p>
        </p:txBody>
      </p:sp>
      <p:sp>
        <p:nvSpPr>
          <p:cNvPr id="415" name="Google Shape;415;p37"/>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416" name="Google Shape;416;p37"/>
          <p:cNvGrpSpPr/>
          <p:nvPr/>
        </p:nvGrpSpPr>
        <p:grpSpPr>
          <a:xfrm>
            <a:off x="5104880" y="-153372"/>
            <a:ext cx="4218588" cy="6000577"/>
            <a:chOff x="5104880" y="-153372"/>
            <a:chExt cx="4218588" cy="6000577"/>
          </a:xfrm>
        </p:grpSpPr>
        <p:sp>
          <p:nvSpPr>
            <p:cNvPr id="417" name="Google Shape;417;p37"/>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4" name="Google Shape;434;p37"/>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8"/>
          <p:cNvSpPr txBox="1">
            <a:spLocks noGrp="1"/>
          </p:cNvSpPr>
          <p:nvPr>
            <p:ph type="title"/>
          </p:nvPr>
        </p:nvSpPr>
        <p:spPr>
          <a:xfrm>
            <a:off x="720000" y="445025"/>
            <a:ext cx="727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latin typeface="Noto Sans JP"/>
                <a:ea typeface="Noto Sans JP"/>
                <a:cs typeface="Noto Sans JP"/>
                <a:sym typeface="Noto Sans JP"/>
              </a:rPr>
              <a:t>Các bước trong một bài toán VQA cơ bản</a:t>
            </a:r>
            <a:endParaRPr sz="2200">
              <a:latin typeface="Noto Sans JP"/>
              <a:ea typeface="Noto Sans JP"/>
              <a:cs typeface="Noto Sans JP"/>
              <a:sym typeface="Noto Sans JP"/>
            </a:endParaRPr>
          </a:p>
        </p:txBody>
      </p:sp>
      <p:grpSp>
        <p:nvGrpSpPr>
          <p:cNvPr id="440" name="Google Shape;440;p38"/>
          <p:cNvGrpSpPr/>
          <p:nvPr/>
        </p:nvGrpSpPr>
        <p:grpSpPr>
          <a:xfrm>
            <a:off x="720002" y="1234010"/>
            <a:ext cx="320943" cy="392133"/>
            <a:chOff x="1343025" y="1333902"/>
            <a:chExt cx="320943" cy="392133"/>
          </a:xfrm>
        </p:grpSpPr>
        <p:sp>
          <p:nvSpPr>
            <p:cNvPr id="441" name="Google Shape;441;p38"/>
            <p:cNvSpPr/>
            <p:nvPr/>
          </p:nvSpPr>
          <p:spPr>
            <a:xfrm>
              <a:off x="1422961" y="1389769"/>
              <a:ext cx="161048" cy="161025"/>
            </a:xfrm>
            <a:custGeom>
              <a:avLst/>
              <a:gdLst/>
              <a:ahLst/>
              <a:cxnLst/>
              <a:rect l="l" t="t" r="r" b="b"/>
              <a:pathLst>
                <a:path w="7126" h="7125" extrusionOk="0">
                  <a:moveTo>
                    <a:pt x="4072" y="1115"/>
                  </a:moveTo>
                  <a:lnTo>
                    <a:pt x="4411" y="1212"/>
                  </a:lnTo>
                  <a:lnTo>
                    <a:pt x="4751" y="1357"/>
                  </a:lnTo>
                  <a:lnTo>
                    <a:pt x="5041" y="1551"/>
                  </a:lnTo>
                  <a:lnTo>
                    <a:pt x="5332" y="1793"/>
                  </a:lnTo>
                  <a:lnTo>
                    <a:pt x="5574" y="2084"/>
                  </a:lnTo>
                  <a:lnTo>
                    <a:pt x="5768" y="2375"/>
                  </a:lnTo>
                  <a:lnTo>
                    <a:pt x="5914" y="2714"/>
                  </a:lnTo>
                  <a:lnTo>
                    <a:pt x="6059" y="3053"/>
                  </a:lnTo>
                  <a:lnTo>
                    <a:pt x="4993" y="3053"/>
                  </a:lnTo>
                  <a:lnTo>
                    <a:pt x="4847" y="2763"/>
                  </a:lnTo>
                  <a:lnTo>
                    <a:pt x="4605" y="2520"/>
                  </a:lnTo>
                  <a:lnTo>
                    <a:pt x="4363" y="2278"/>
                  </a:lnTo>
                  <a:lnTo>
                    <a:pt x="4072" y="2133"/>
                  </a:lnTo>
                  <a:lnTo>
                    <a:pt x="4072" y="1115"/>
                  </a:lnTo>
                  <a:close/>
                  <a:moveTo>
                    <a:pt x="3539" y="3053"/>
                  </a:moveTo>
                  <a:lnTo>
                    <a:pt x="3733" y="3102"/>
                  </a:lnTo>
                  <a:lnTo>
                    <a:pt x="3927" y="3199"/>
                  </a:lnTo>
                  <a:lnTo>
                    <a:pt x="4024" y="3393"/>
                  </a:lnTo>
                  <a:lnTo>
                    <a:pt x="4072" y="3587"/>
                  </a:lnTo>
                  <a:lnTo>
                    <a:pt x="4024" y="3780"/>
                  </a:lnTo>
                  <a:lnTo>
                    <a:pt x="3927" y="3926"/>
                  </a:lnTo>
                  <a:lnTo>
                    <a:pt x="3733" y="4071"/>
                  </a:lnTo>
                  <a:lnTo>
                    <a:pt x="3345" y="4071"/>
                  </a:lnTo>
                  <a:lnTo>
                    <a:pt x="3200" y="3926"/>
                  </a:lnTo>
                  <a:lnTo>
                    <a:pt x="3054" y="3780"/>
                  </a:lnTo>
                  <a:lnTo>
                    <a:pt x="3054" y="3587"/>
                  </a:lnTo>
                  <a:lnTo>
                    <a:pt x="3054" y="3393"/>
                  </a:lnTo>
                  <a:lnTo>
                    <a:pt x="3200" y="3199"/>
                  </a:lnTo>
                  <a:lnTo>
                    <a:pt x="3345" y="3102"/>
                  </a:lnTo>
                  <a:lnTo>
                    <a:pt x="3539" y="3053"/>
                  </a:lnTo>
                  <a:close/>
                  <a:moveTo>
                    <a:pt x="3054" y="1115"/>
                  </a:moveTo>
                  <a:lnTo>
                    <a:pt x="3054" y="2133"/>
                  </a:lnTo>
                  <a:lnTo>
                    <a:pt x="2812" y="2230"/>
                  </a:lnTo>
                  <a:lnTo>
                    <a:pt x="2618" y="2375"/>
                  </a:lnTo>
                  <a:lnTo>
                    <a:pt x="2473" y="2520"/>
                  </a:lnTo>
                  <a:lnTo>
                    <a:pt x="2327" y="2714"/>
                  </a:lnTo>
                  <a:lnTo>
                    <a:pt x="2182" y="2908"/>
                  </a:lnTo>
                  <a:lnTo>
                    <a:pt x="2085" y="3102"/>
                  </a:lnTo>
                  <a:lnTo>
                    <a:pt x="2036" y="3344"/>
                  </a:lnTo>
                  <a:lnTo>
                    <a:pt x="2036" y="3587"/>
                  </a:lnTo>
                  <a:lnTo>
                    <a:pt x="2085" y="3926"/>
                  </a:lnTo>
                  <a:lnTo>
                    <a:pt x="2182" y="4217"/>
                  </a:lnTo>
                  <a:lnTo>
                    <a:pt x="1406" y="4992"/>
                  </a:lnTo>
                  <a:lnTo>
                    <a:pt x="1261" y="4653"/>
                  </a:lnTo>
                  <a:lnTo>
                    <a:pt x="1116" y="4314"/>
                  </a:lnTo>
                  <a:lnTo>
                    <a:pt x="1019" y="3974"/>
                  </a:lnTo>
                  <a:lnTo>
                    <a:pt x="1019" y="3587"/>
                  </a:lnTo>
                  <a:lnTo>
                    <a:pt x="1067" y="3150"/>
                  </a:lnTo>
                  <a:lnTo>
                    <a:pt x="1164" y="2714"/>
                  </a:lnTo>
                  <a:lnTo>
                    <a:pt x="1358" y="2326"/>
                  </a:lnTo>
                  <a:lnTo>
                    <a:pt x="1600" y="1987"/>
                  </a:lnTo>
                  <a:lnTo>
                    <a:pt x="1891" y="1648"/>
                  </a:lnTo>
                  <a:lnTo>
                    <a:pt x="2230" y="1406"/>
                  </a:lnTo>
                  <a:lnTo>
                    <a:pt x="2618" y="1212"/>
                  </a:lnTo>
                  <a:lnTo>
                    <a:pt x="3054" y="1115"/>
                  </a:lnTo>
                  <a:close/>
                  <a:moveTo>
                    <a:pt x="6059" y="4071"/>
                  </a:moveTo>
                  <a:lnTo>
                    <a:pt x="5914" y="4507"/>
                  </a:lnTo>
                  <a:lnTo>
                    <a:pt x="5720" y="4895"/>
                  </a:lnTo>
                  <a:lnTo>
                    <a:pt x="5478" y="5234"/>
                  </a:lnTo>
                  <a:lnTo>
                    <a:pt x="5138" y="5525"/>
                  </a:lnTo>
                  <a:lnTo>
                    <a:pt x="4799" y="5767"/>
                  </a:lnTo>
                  <a:lnTo>
                    <a:pt x="4411" y="5961"/>
                  </a:lnTo>
                  <a:lnTo>
                    <a:pt x="3975" y="6058"/>
                  </a:lnTo>
                  <a:lnTo>
                    <a:pt x="3539" y="6107"/>
                  </a:lnTo>
                  <a:lnTo>
                    <a:pt x="3151" y="6107"/>
                  </a:lnTo>
                  <a:lnTo>
                    <a:pt x="2812" y="6010"/>
                  </a:lnTo>
                  <a:lnTo>
                    <a:pt x="2473" y="5864"/>
                  </a:lnTo>
                  <a:lnTo>
                    <a:pt x="2133" y="5719"/>
                  </a:lnTo>
                  <a:lnTo>
                    <a:pt x="2909" y="4944"/>
                  </a:lnTo>
                  <a:lnTo>
                    <a:pt x="3200" y="5089"/>
                  </a:lnTo>
                  <a:lnTo>
                    <a:pt x="3781" y="5089"/>
                  </a:lnTo>
                  <a:lnTo>
                    <a:pt x="4024" y="5041"/>
                  </a:lnTo>
                  <a:lnTo>
                    <a:pt x="4217" y="4944"/>
                  </a:lnTo>
                  <a:lnTo>
                    <a:pt x="4411" y="4798"/>
                  </a:lnTo>
                  <a:lnTo>
                    <a:pt x="4605" y="4653"/>
                  </a:lnTo>
                  <a:lnTo>
                    <a:pt x="4751" y="4507"/>
                  </a:lnTo>
                  <a:lnTo>
                    <a:pt x="4896" y="4314"/>
                  </a:lnTo>
                  <a:lnTo>
                    <a:pt x="4993" y="4071"/>
                  </a:lnTo>
                  <a:close/>
                  <a:moveTo>
                    <a:pt x="3539" y="0"/>
                  </a:moveTo>
                  <a:lnTo>
                    <a:pt x="3200" y="49"/>
                  </a:lnTo>
                  <a:lnTo>
                    <a:pt x="2812" y="97"/>
                  </a:lnTo>
                  <a:lnTo>
                    <a:pt x="2473" y="194"/>
                  </a:lnTo>
                  <a:lnTo>
                    <a:pt x="2182" y="291"/>
                  </a:lnTo>
                  <a:lnTo>
                    <a:pt x="1843" y="436"/>
                  </a:lnTo>
                  <a:lnTo>
                    <a:pt x="1552" y="630"/>
                  </a:lnTo>
                  <a:lnTo>
                    <a:pt x="1310" y="824"/>
                  </a:lnTo>
                  <a:lnTo>
                    <a:pt x="1019" y="1066"/>
                  </a:lnTo>
                  <a:lnTo>
                    <a:pt x="825" y="1309"/>
                  </a:lnTo>
                  <a:lnTo>
                    <a:pt x="583" y="1600"/>
                  </a:lnTo>
                  <a:lnTo>
                    <a:pt x="437" y="1890"/>
                  </a:lnTo>
                  <a:lnTo>
                    <a:pt x="292" y="2181"/>
                  </a:lnTo>
                  <a:lnTo>
                    <a:pt x="146" y="2520"/>
                  </a:lnTo>
                  <a:lnTo>
                    <a:pt x="49" y="2860"/>
                  </a:lnTo>
                  <a:lnTo>
                    <a:pt x="1" y="3199"/>
                  </a:lnTo>
                  <a:lnTo>
                    <a:pt x="1" y="3587"/>
                  </a:lnTo>
                  <a:lnTo>
                    <a:pt x="1" y="3926"/>
                  </a:lnTo>
                  <a:lnTo>
                    <a:pt x="49" y="4314"/>
                  </a:lnTo>
                  <a:lnTo>
                    <a:pt x="146" y="4653"/>
                  </a:lnTo>
                  <a:lnTo>
                    <a:pt x="292" y="4944"/>
                  </a:lnTo>
                  <a:lnTo>
                    <a:pt x="437" y="5283"/>
                  </a:lnTo>
                  <a:lnTo>
                    <a:pt x="583" y="5574"/>
                  </a:lnTo>
                  <a:lnTo>
                    <a:pt x="825" y="5864"/>
                  </a:lnTo>
                  <a:lnTo>
                    <a:pt x="1019" y="6107"/>
                  </a:lnTo>
                  <a:lnTo>
                    <a:pt x="1310" y="6301"/>
                  </a:lnTo>
                  <a:lnTo>
                    <a:pt x="1552" y="6543"/>
                  </a:lnTo>
                  <a:lnTo>
                    <a:pt x="1843" y="6688"/>
                  </a:lnTo>
                  <a:lnTo>
                    <a:pt x="2182" y="6834"/>
                  </a:lnTo>
                  <a:lnTo>
                    <a:pt x="2473" y="6979"/>
                  </a:lnTo>
                  <a:lnTo>
                    <a:pt x="2812" y="7076"/>
                  </a:lnTo>
                  <a:lnTo>
                    <a:pt x="3200" y="7124"/>
                  </a:lnTo>
                  <a:lnTo>
                    <a:pt x="3927" y="7124"/>
                  </a:lnTo>
                  <a:lnTo>
                    <a:pt x="4266" y="7076"/>
                  </a:lnTo>
                  <a:lnTo>
                    <a:pt x="4605" y="6979"/>
                  </a:lnTo>
                  <a:lnTo>
                    <a:pt x="4944" y="6834"/>
                  </a:lnTo>
                  <a:lnTo>
                    <a:pt x="5235" y="6688"/>
                  </a:lnTo>
                  <a:lnTo>
                    <a:pt x="5526" y="6543"/>
                  </a:lnTo>
                  <a:lnTo>
                    <a:pt x="5817" y="6301"/>
                  </a:lnTo>
                  <a:lnTo>
                    <a:pt x="6059" y="6107"/>
                  </a:lnTo>
                  <a:lnTo>
                    <a:pt x="6301" y="5864"/>
                  </a:lnTo>
                  <a:lnTo>
                    <a:pt x="6495" y="5574"/>
                  </a:lnTo>
                  <a:lnTo>
                    <a:pt x="6689" y="5283"/>
                  </a:lnTo>
                  <a:lnTo>
                    <a:pt x="6835" y="4944"/>
                  </a:lnTo>
                  <a:lnTo>
                    <a:pt x="6931" y="4653"/>
                  </a:lnTo>
                  <a:lnTo>
                    <a:pt x="7028" y="4314"/>
                  </a:lnTo>
                  <a:lnTo>
                    <a:pt x="7077" y="3926"/>
                  </a:lnTo>
                  <a:lnTo>
                    <a:pt x="7125" y="3587"/>
                  </a:lnTo>
                  <a:lnTo>
                    <a:pt x="7077" y="3199"/>
                  </a:lnTo>
                  <a:lnTo>
                    <a:pt x="7028" y="2860"/>
                  </a:lnTo>
                  <a:lnTo>
                    <a:pt x="6931" y="2520"/>
                  </a:lnTo>
                  <a:lnTo>
                    <a:pt x="6835" y="2181"/>
                  </a:lnTo>
                  <a:lnTo>
                    <a:pt x="6689" y="1890"/>
                  </a:lnTo>
                  <a:lnTo>
                    <a:pt x="6495" y="1600"/>
                  </a:lnTo>
                  <a:lnTo>
                    <a:pt x="6301" y="1309"/>
                  </a:lnTo>
                  <a:lnTo>
                    <a:pt x="6059" y="1066"/>
                  </a:lnTo>
                  <a:lnTo>
                    <a:pt x="5817" y="824"/>
                  </a:lnTo>
                  <a:lnTo>
                    <a:pt x="5526" y="630"/>
                  </a:lnTo>
                  <a:lnTo>
                    <a:pt x="5235" y="436"/>
                  </a:lnTo>
                  <a:lnTo>
                    <a:pt x="4944" y="291"/>
                  </a:lnTo>
                  <a:lnTo>
                    <a:pt x="4605" y="194"/>
                  </a:lnTo>
                  <a:lnTo>
                    <a:pt x="4266" y="97"/>
                  </a:lnTo>
                  <a:lnTo>
                    <a:pt x="3927" y="49"/>
                  </a:lnTo>
                  <a:lnTo>
                    <a:pt x="3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1399977" y="1570479"/>
              <a:ext cx="205931" cy="109565"/>
            </a:xfrm>
            <a:custGeom>
              <a:avLst/>
              <a:gdLst/>
              <a:ahLst/>
              <a:cxnLst/>
              <a:rect l="l" t="t" r="r" b="b"/>
              <a:pathLst>
                <a:path w="9112" h="4848" extrusionOk="0">
                  <a:moveTo>
                    <a:pt x="3005" y="1019"/>
                  </a:moveTo>
                  <a:lnTo>
                    <a:pt x="3005" y="3830"/>
                  </a:lnTo>
                  <a:lnTo>
                    <a:pt x="1987" y="3830"/>
                  </a:lnTo>
                  <a:lnTo>
                    <a:pt x="1987" y="1019"/>
                  </a:lnTo>
                  <a:close/>
                  <a:moveTo>
                    <a:pt x="5041" y="2860"/>
                  </a:moveTo>
                  <a:lnTo>
                    <a:pt x="5041" y="3830"/>
                  </a:lnTo>
                  <a:lnTo>
                    <a:pt x="4023" y="3830"/>
                  </a:lnTo>
                  <a:lnTo>
                    <a:pt x="4023" y="2860"/>
                  </a:lnTo>
                  <a:close/>
                  <a:moveTo>
                    <a:pt x="7076" y="1697"/>
                  </a:moveTo>
                  <a:lnTo>
                    <a:pt x="7076" y="3830"/>
                  </a:lnTo>
                  <a:lnTo>
                    <a:pt x="6058" y="3830"/>
                  </a:lnTo>
                  <a:lnTo>
                    <a:pt x="6058" y="1697"/>
                  </a:lnTo>
                  <a:close/>
                  <a:moveTo>
                    <a:pt x="1503" y="1"/>
                  </a:moveTo>
                  <a:lnTo>
                    <a:pt x="1309" y="49"/>
                  </a:lnTo>
                  <a:lnTo>
                    <a:pt x="1163" y="146"/>
                  </a:lnTo>
                  <a:lnTo>
                    <a:pt x="1018" y="340"/>
                  </a:lnTo>
                  <a:lnTo>
                    <a:pt x="969" y="534"/>
                  </a:lnTo>
                  <a:lnTo>
                    <a:pt x="969" y="3830"/>
                  </a:lnTo>
                  <a:lnTo>
                    <a:pt x="533" y="3830"/>
                  </a:lnTo>
                  <a:lnTo>
                    <a:pt x="339" y="3878"/>
                  </a:lnTo>
                  <a:lnTo>
                    <a:pt x="146" y="3975"/>
                  </a:lnTo>
                  <a:lnTo>
                    <a:pt x="49" y="4169"/>
                  </a:lnTo>
                  <a:lnTo>
                    <a:pt x="0" y="4363"/>
                  </a:lnTo>
                  <a:lnTo>
                    <a:pt x="49" y="4557"/>
                  </a:lnTo>
                  <a:lnTo>
                    <a:pt x="146" y="4702"/>
                  </a:lnTo>
                  <a:lnTo>
                    <a:pt x="339" y="4847"/>
                  </a:lnTo>
                  <a:lnTo>
                    <a:pt x="8821" y="4847"/>
                  </a:lnTo>
                  <a:lnTo>
                    <a:pt x="8966" y="4702"/>
                  </a:lnTo>
                  <a:lnTo>
                    <a:pt x="9063" y="4557"/>
                  </a:lnTo>
                  <a:lnTo>
                    <a:pt x="9112" y="4363"/>
                  </a:lnTo>
                  <a:lnTo>
                    <a:pt x="9063" y="4169"/>
                  </a:lnTo>
                  <a:lnTo>
                    <a:pt x="8966" y="3975"/>
                  </a:lnTo>
                  <a:lnTo>
                    <a:pt x="8821" y="3878"/>
                  </a:lnTo>
                  <a:lnTo>
                    <a:pt x="8627" y="3830"/>
                  </a:lnTo>
                  <a:lnTo>
                    <a:pt x="8094" y="3830"/>
                  </a:lnTo>
                  <a:lnTo>
                    <a:pt x="8094" y="1212"/>
                  </a:lnTo>
                  <a:lnTo>
                    <a:pt x="8045" y="1019"/>
                  </a:lnTo>
                  <a:lnTo>
                    <a:pt x="7948" y="825"/>
                  </a:lnTo>
                  <a:lnTo>
                    <a:pt x="7803" y="728"/>
                  </a:lnTo>
                  <a:lnTo>
                    <a:pt x="7609" y="679"/>
                  </a:lnTo>
                  <a:lnTo>
                    <a:pt x="5574" y="679"/>
                  </a:lnTo>
                  <a:lnTo>
                    <a:pt x="5380" y="728"/>
                  </a:lnTo>
                  <a:lnTo>
                    <a:pt x="5186" y="825"/>
                  </a:lnTo>
                  <a:lnTo>
                    <a:pt x="5089" y="1019"/>
                  </a:lnTo>
                  <a:lnTo>
                    <a:pt x="5041" y="1212"/>
                  </a:lnTo>
                  <a:lnTo>
                    <a:pt x="5041" y="1843"/>
                  </a:lnTo>
                  <a:lnTo>
                    <a:pt x="4023" y="1843"/>
                  </a:lnTo>
                  <a:lnTo>
                    <a:pt x="4023" y="534"/>
                  </a:lnTo>
                  <a:lnTo>
                    <a:pt x="3974" y="340"/>
                  </a:lnTo>
                  <a:lnTo>
                    <a:pt x="3877" y="146"/>
                  </a:lnTo>
                  <a:lnTo>
                    <a:pt x="3732" y="49"/>
                  </a:lnTo>
                  <a:lnTo>
                    <a:pt x="3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1343025" y="1333902"/>
              <a:ext cx="320943" cy="392133"/>
            </a:xfrm>
            <a:custGeom>
              <a:avLst/>
              <a:gdLst/>
              <a:ahLst/>
              <a:cxnLst/>
              <a:rect l="l" t="t" r="r" b="b"/>
              <a:pathLst>
                <a:path w="14201" h="17351" extrusionOk="0">
                  <a:moveTo>
                    <a:pt x="11680" y="1745"/>
                  </a:moveTo>
                  <a:lnTo>
                    <a:pt x="12456" y="2521"/>
                  </a:lnTo>
                  <a:lnTo>
                    <a:pt x="11680" y="2521"/>
                  </a:lnTo>
                  <a:lnTo>
                    <a:pt x="11680" y="1745"/>
                  </a:lnTo>
                  <a:close/>
                  <a:moveTo>
                    <a:pt x="10662" y="1018"/>
                  </a:moveTo>
                  <a:lnTo>
                    <a:pt x="10662" y="3054"/>
                  </a:lnTo>
                  <a:lnTo>
                    <a:pt x="10711" y="3248"/>
                  </a:lnTo>
                  <a:lnTo>
                    <a:pt x="10808" y="3393"/>
                  </a:lnTo>
                  <a:lnTo>
                    <a:pt x="10953" y="3490"/>
                  </a:lnTo>
                  <a:lnTo>
                    <a:pt x="11147" y="3538"/>
                  </a:lnTo>
                  <a:lnTo>
                    <a:pt x="13182" y="3538"/>
                  </a:lnTo>
                  <a:lnTo>
                    <a:pt x="13182" y="16333"/>
                  </a:lnTo>
                  <a:lnTo>
                    <a:pt x="1018" y="16333"/>
                  </a:lnTo>
                  <a:lnTo>
                    <a:pt x="1018" y="1018"/>
                  </a:lnTo>
                  <a:close/>
                  <a:moveTo>
                    <a:pt x="485" y="0"/>
                  </a:moveTo>
                  <a:lnTo>
                    <a:pt x="291" y="49"/>
                  </a:lnTo>
                  <a:lnTo>
                    <a:pt x="145" y="194"/>
                  </a:lnTo>
                  <a:lnTo>
                    <a:pt x="48" y="340"/>
                  </a:lnTo>
                  <a:lnTo>
                    <a:pt x="0" y="534"/>
                  </a:lnTo>
                  <a:lnTo>
                    <a:pt x="0" y="16866"/>
                  </a:lnTo>
                  <a:lnTo>
                    <a:pt x="48" y="17060"/>
                  </a:lnTo>
                  <a:lnTo>
                    <a:pt x="145" y="17205"/>
                  </a:lnTo>
                  <a:lnTo>
                    <a:pt x="291" y="17302"/>
                  </a:lnTo>
                  <a:lnTo>
                    <a:pt x="485" y="17351"/>
                  </a:lnTo>
                  <a:lnTo>
                    <a:pt x="13667" y="17351"/>
                  </a:lnTo>
                  <a:lnTo>
                    <a:pt x="13861" y="17302"/>
                  </a:lnTo>
                  <a:lnTo>
                    <a:pt x="14006" y="17205"/>
                  </a:lnTo>
                  <a:lnTo>
                    <a:pt x="14152" y="17060"/>
                  </a:lnTo>
                  <a:lnTo>
                    <a:pt x="14200" y="16866"/>
                  </a:lnTo>
                  <a:lnTo>
                    <a:pt x="14200" y="3054"/>
                  </a:lnTo>
                  <a:lnTo>
                    <a:pt x="14200" y="3005"/>
                  </a:lnTo>
                  <a:lnTo>
                    <a:pt x="14152" y="2811"/>
                  </a:lnTo>
                  <a:lnTo>
                    <a:pt x="14006" y="2666"/>
                  </a:lnTo>
                  <a:lnTo>
                    <a:pt x="11535" y="194"/>
                  </a:lnTo>
                  <a:lnTo>
                    <a:pt x="11389" y="49"/>
                  </a:lnTo>
                  <a:lnTo>
                    <a:pt x="1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8"/>
          <p:cNvGrpSpPr/>
          <p:nvPr/>
        </p:nvGrpSpPr>
        <p:grpSpPr>
          <a:xfrm>
            <a:off x="684396" y="2327160"/>
            <a:ext cx="392155" cy="392133"/>
            <a:chOff x="3266375" y="1333902"/>
            <a:chExt cx="392155" cy="392133"/>
          </a:xfrm>
        </p:grpSpPr>
        <p:sp>
          <p:nvSpPr>
            <p:cNvPr id="445" name="Google Shape;445;p38"/>
            <p:cNvSpPr/>
            <p:nvPr/>
          </p:nvSpPr>
          <p:spPr>
            <a:xfrm>
              <a:off x="3266375" y="1333902"/>
              <a:ext cx="392155" cy="392133"/>
            </a:xfrm>
            <a:custGeom>
              <a:avLst/>
              <a:gdLst/>
              <a:ahLst/>
              <a:cxnLst/>
              <a:rect l="l" t="t" r="r" b="b"/>
              <a:pathLst>
                <a:path w="17352" h="17351" extrusionOk="0">
                  <a:moveTo>
                    <a:pt x="9888" y="1067"/>
                  </a:moveTo>
                  <a:lnTo>
                    <a:pt x="9888" y="6689"/>
                  </a:lnTo>
                  <a:lnTo>
                    <a:pt x="8288" y="8336"/>
                  </a:lnTo>
                  <a:lnTo>
                    <a:pt x="7804" y="8046"/>
                  </a:lnTo>
                  <a:lnTo>
                    <a:pt x="7270" y="7803"/>
                  </a:lnTo>
                  <a:lnTo>
                    <a:pt x="6737" y="7658"/>
                  </a:lnTo>
                  <a:lnTo>
                    <a:pt x="6204" y="7609"/>
                  </a:lnTo>
                  <a:lnTo>
                    <a:pt x="5768" y="7609"/>
                  </a:lnTo>
                  <a:lnTo>
                    <a:pt x="5380" y="7658"/>
                  </a:lnTo>
                  <a:lnTo>
                    <a:pt x="4993" y="7755"/>
                  </a:lnTo>
                  <a:lnTo>
                    <a:pt x="4605" y="7900"/>
                  </a:lnTo>
                  <a:lnTo>
                    <a:pt x="4508" y="7416"/>
                  </a:lnTo>
                  <a:lnTo>
                    <a:pt x="4508" y="6931"/>
                  </a:lnTo>
                  <a:lnTo>
                    <a:pt x="4508" y="6349"/>
                  </a:lnTo>
                  <a:lnTo>
                    <a:pt x="4605" y="5768"/>
                  </a:lnTo>
                  <a:lnTo>
                    <a:pt x="4750" y="5235"/>
                  </a:lnTo>
                  <a:lnTo>
                    <a:pt x="4944" y="4702"/>
                  </a:lnTo>
                  <a:lnTo>
                    <a:pt x="5186" y="4168"/>
                  </a:lnTo>
                  <a:lnTo>
                    <a:pt x="5477" y="3684"/>
                  </a:lnTo>
                  <a:lnTo>
                    <a:pt x="5816" y="3199"/>
                  </a:lnTo>
                  <a:lnTo>
                    <a:pt x="6253" y="2763"/>
                  </a:lnTo>
                  <a:lnTo>
                    <a:pt x="6592" y="2424"/>
                  </a:lnTo>
                  <a:lnTo>
                    <a:pt x="7028" y="2084"/>
                  </a:lnTo>
                  <a:lnTo>
                    <a:pt x="7464" y="1794"/>
                  </a:lnTo>
                  <a:lnTo>
                    <a:pt x="7900" y="1600"/>
                  </a:lnTo>
                  <a:lnTo>
                    <a:pt x="8385" y="1406"/>
                  </a:lnTo>
                  <a:lnTo>
                    <a:pt x="8870" y="1212"/>
                  </a:lnTo>
                  <a:lnTo>
                    <a:pt x="9354" y="1115"/>
                  </a:lnTo>
                  <a:lnTo>
                    <a:pt x="9888" y="1067"/>
                  </a:lnTo>
                  <a:close/>
                  <a:moveTo>
                    <a:pt x="16285" y="7464"/>
                  </a:moveTo>
                  <a:lnTo>
                    <a:pt x="16236" y="7997"/>
                  </a:lnTo>
                  <a:lnTo>
                    <a:pt x="16140" y="8482"/>
                  </a:lnTo>
                  <a:lnTo>
                    <a:pt x="15946" y="8966"/>
                  </a:lnTo>
                  <a:lnTo>
                    <a:pt x="15752" y="9451"/>
                  </a:lnTo>
                  <a:lnTo>
                    <a:pt x="15558" y="9887"/>
                  </a:lnTo>
                  <a:lnTo>
                    <a:pt x="15267" y="10323"/>
                  </a:lnTo>
                  <a:lnTo>
                    <a:pt x="14928" y="10760"/>
                  </a:lnTo>
                  <a:lnTo>
                    <a:pt x="14589" y="11099"/>
                  </a:lnTo>
                  <a:lnTo>
                    <a:pt x="14152" y="11535"/>
                  </a:lnTo>
                  <a:lnTo>
                    <a:pt x="13668" y="11874"/>
                  </a:lnTo>
                  <a:lnTo>
                    <a:pt x="13183" y="12165"/>
                  </a:lnTo>
                  <a:lnTo>
                    <a:pt x="12650" y="12407"/>
                  </a:lnTo>
                  <a:lnTo>
                    <a:pt x="12117" y="12601"/>
                  </a:lnTo>
                  <a:lnTo>
                    <a:pt x="11584" y="12747"/>
                  </a:lnTo>
                  <a:lnTo>
                    <a:pt x="11002" y="12844"/>
                  </a:lnTo>
                  <a:lnTo>
                    <a:pt x="9936" y="12844"/>
                  </a:lnTo>
                  <a:lnTo>
                    <a:pt x="9451" y="12747"/>
                  </a:lnTo>
                  <a:lnTo>
                    <a:pt x="9597" y="12311"/>
                  </a:lnTo>
                  <a:lnTo>
                    <a:pt x="9694" y="11826"/>
                  </a:lnTo>
                  <a:lnTo>
                    <a:pt x="9742" y="11341"/>
                  </a:lnTo>
                  <a:lnTo>
                    <a:pt x="9742" y="10857"/>
                  </a:lnTo>
                  <a:lnTo>
                    <a:pt x="9645" y="10372"/>
                  </a:lnTo>
                  <a:lnTo>
                    <a:pt x="9500" y="9887"/>
                  </a:lnTo>
                  <a:lnTo>
                    <a:pt x="9257" y="9451"/>
                  </a:lnTo>
                  <a:lnTo>
                    <a:pt x="9015" y="9063"/>
                  </a:lnTo>
                  <a:lnTo>
                    <a:pt x="10566" y="7464"/>
                  </a:lnTo>
                  <a:close/>
                  <a:moveTo>
                    <a:pt x="6301" y="8627"/>
                  </a:moveTo>
                  <a:lnTo>
                    <a:pt x="6737" y="8724"/>
                  </a:lnTo>
                  <a:lnTo>
                    <a:pt x="7173" y="8870"/>
                  </a:lnTo>
                  <a:lnTo>
                    <a:pt x="7561" y="9063"/>
                  </a:lnTo>
                  <a:lnTo>
                    <a:pt x="7949" y="9403"/>
                  </a:lnTo>
                  <a:lnTo>
                    <a:pt x="8240" y="9742"/>
                  </a:lnTo>
                  <a:lnTo>
                    <a:pt x="8482" y="10130"/>
                  </a:lnTo>
                  <a:lnTo>
                    <a:pt x="8627" y="10566"/>
                  </a:lnTo>
                  <a:lnTo>
                    <a:pt x="8724" y="11050"/>
                  </a:lnTo>
                  <a:lnTo>
                    <a:pt x="8724" y="11535"/>
                  </a:lnTo>
                  <a:lnTo>
                    <a:pt x="8627" y="11971"/>
                  </a:lnTo>
                  <a:lnTo>
                    <a:pt x="8482" y="12407"/>
                  </a:lnTo>
                  <a:lnTo>
                    <a:pt x="8240" y="12844"/>
                  </a:lnTo>
                  <a:lnTo>
                    <a:pt x="8046" y="13086"/>
                  </a:lnTo>
                  <a:lnTo>
                    <a:pt x="7804" y="13328"/>
                  </a:lnTo>
                  <a:lnTo>
                    <a:pt x="7561" y="13522"/>
                  </a:lnTo>
                  <a:lnTo>
                    <a:pt x="7319" y="13668"/>
                  </a:lnTo>
                  <a:lnTo>
                    <a:pt x="7028" y="13813"/>
                  </a:lnTo>
                  <a:lnTo>
                    <a:pt x="6689" y="13910"/>
                  </a:lnTo>
                  <a:lnTo>
                    <a:pt x="6398" y="13958"/>
                  </a:lnTo>
                  <a:lnTo>
                    <a:pt x="6059" y="13958"/>
                  </a:lnTo>
                  <a:lnTo>
                    <a:pt x="5526" y="13910"/>
                  </a:lnTo>
                  <a:lnTo>
                    <a:pt x="5041" y="13764"/>
                  </a:lnTo>
                  <a:lnTo>
                    <a:pt x="4556" y="13522"/>
                  </a:lnTo>
                  <a:lnTo>
                    <a:pt x="4169" y="13183"/>
                  </a:lnTo>
                  <a:lnTo>
                    <a:pt x="3829" y="12795"/>
                  </a:lnTo>
                  <a:lnTo>
                    <a:pt x="3587" y="12311"/>
                  </a:lnTo>
                  <a:lnTo>
                    <a:pt x="3442" y="11826"/>
                  </a:lnTo>
                  <a:lnTo>
                    <a:pt x="3393" y="11293"/>
                  </a:lnTo>
                  <a:lnTo>
                    <a:pt x="3393" y="10954"/>
                  </a:lnTo>
                  <a:lnTo>
                    <a:pt x="3442" y="10663"/>
                  </a:lnTo>
                  <a:lnTo>
                    <a:pt x="3539" y="10323"/>
                  </a:lnTo>
                  <a:lnTo>
                    <a:pt x="3684" y="10033"/>
                  </a:lnTo>
                  <a:lnTo>
                    <a:pt x="3829" y="9790"/>
                  </a:lnTo>
                  <a:lnTo>
                    <a:pt x="4023" y="9548"/>
                  </a:lnTo>
                  <a:lnTo>
                    <a:pt x="4266" y="9306"/>
                  </a:lnTo>
                  <a:lnTo>
                    <a:pt x="4508" y="9112"/>
                  </a:lnTo>
                  <a:lnTo>
                    <a:pt x="4944" y="8870"/>
                  </a:lnTo>
                  <a:lnTo>
                    <a:pt x="5380" y="8724"/>
                  </a:lnTo>
                  <a:lnTo>
                    <a:pt x="5816" y="8627"/>
                  </a:lnTo>
                  <a:close/>
                  <a:moveTo>
                    <a:pt x="3102" y="13522"/>
                  </a:moveTo>
                  <a:lnTo>
                    <a:pt x="3442" y="13910"/>
                  </a:lnTo>
                  <a:lnTo>
                    <a:pt x="3829" y="14249"/>
                  </a:lnTo>
                  <a:lnTo>
                    <a:pt x="1891" y="16188"/>
                  </a:lnTo>
                  <a:lnTo>
                    <a:pt x="1697" y="16285"/>
                  </a:lnTo>
                  <a:lnTo>
                    <a:pt x="1503" y="16333"/>
                  </a:lnTo>
                  <a:lnTo>
                    <a:pt x="1309" y="16285"/>
                  </a:lnTo>
                  <a:lnTo>
                    <a:pt x="1164" y="16188"/>
                  </a:lnTo>
                  <a:lnTo>
                    <a:pt x="1067" y="16042"/>
                  </a:lnTo>
                  <a:lnTo>
                    <a:pt x="1018" y="15848"/>
                  </a:lnTo>
                  <a:lnTo>
                    <a:pt x="1067" y="15655"/>
                  </a:lnTo>
                  <a:lnTo>
                    <a:pt x="1164" y="15461"/>
                  </a:lnTo>
                  <a:lnTo>
                    <a:pt x="3102" y="13522"/>
                  </a:lnTo>
                  <a:close/>
                  <a:moveTo>
                    <a:pt x="10372" y="0"/>
                  </a:moveTo>
                  <a:lnTo>
                    <a:pt x="9694" y="49"/>
                  </a:lnTo>
                  <a:lnTo>
                    <a:pt x="9015" y="146"/>
                  </a:lnTo>
                  <a:lnTo>
                    <a:pt x="8385" y="291"/>
                  </a:lnTo>
                  <a:lnTo>
                    <a:pt x="7755" y="534"/>
                  </a:lnTo>
                  <a:lnTo>
                    <a:pt x="7125" y="824"/>
                  </a:lnTo>
                  <a:lnTo>
                    <a:pt x="6543" y="1164"/>
                  </a:lnTo>
                  <a:lnTo>
                    <a:pt x="6010" y="1600"/>
                  </a:lnTo>
                  <a:lnTo>
                    <a:pt x="5526" y="2036"/>
                  </a:lnTo>
                  <a:lnTo>
                    <a:pt x="5041" y="2569"/>
                  </a:lnTo>
                  <a:lnTo>
                    <a:pt x="4653" y="3102"/>
                  </a:lnTo>
                  <a:lnTo>
                    <a:pt x="4314" y="3684"/>
                  </a:lnTo>
                  <a:lnTo>
                    <a:pt x="4023" y="4314"/>
                  </a:lnTo>
                  <a:lnTo>
                    <a:pt x="3781" y="4944"/>
                  </a:lnTo>
                  <a:lnTo>
                    <a:pt x="3636" y="5574"/>
                  </a:lnTo>
                  <a:lnTo>
                    <a:pt x="3539" y="6252"/>
                  </a:lnTo>
                  <a:lnTo>
                    <a:pt x="3490" y="6931"/>
                  </a:lnTo>
                  <a:lnTo>
                    <a:pt x="3539" y="7706"/>
                  </a:lnTo>
                  <a:lnTo>
                    <a:pt x="3684" y="8482"/>
                  </a:lnTo>
                  <a:lnTo>
                    <a:pt x="3393" y="8773"/>
                  </a:lnTo>
                  <a:lnTo>
                    <a:pt x="3102" y="9063"/>
                  </a:lnTo>
                  <a:lnTo>
                    <a:pt x="2909" y="9403"/>
                  </a:lnTo>
                  <a:lnTo>
                    <a:pt x="2715" y="9742"/>
                  </a:lnTo>
                  <a:lnTo>
                    <a:pt x="2569" y="10130"/>
                  </a:lnTo>
                  <a:lnTo>
                    <a:pt x="2472" y="10517"/>
                  </a:lnTo>
                  <a:lnTo>
                    <a:pt x="2375" y="10905"/>
                  </a:lnTo>
                  <a:lnTo>
                    <a:pt x="2375" y="11293"/>
                  </a:lnTo>
                  <a:lnTo>
                    <a:pt x="2375" y="11632"/>
                  </a:lnTo>
                  <a:lnTo>
                    <a:pt x="2424" y="11971"/>
                  </a:lnTo>
                  <a:lnTo>
                    <a:pt x="2521" y="12262"/>
                  </a:lnTo>
                  <a:lnTo>
                    <a:pt x="2618" y="12601"/>
                  </a:lnTo>
                  <a:lnTo>
                    <a:pt x="437" y="14734"/>
                  </a:lnTo>
                  <a:lnTo>
                    <a:pt x="243" y="14976"/>
                  </a:lnTo>
                  <a:lnTo>
                    <a:pt x="98" y="15267"/>
                  </a:lnTo>
                  <a:lnTo>
                    <a:pt x="49" y="15558"/>
                  </a:lnTo>
                  <a:lnTo>
                    <a:pt x="1" y="15848"/>
                  </a:lnTo>
                  <a:lnTo>
                    <a:pt x="49" y="16139"/>
                  </a:lnTo>
                  <a:lnTo>
                    <a:pt x="98" y="16382"/>
                  </a:lnTo>
                  <a:lnTo>
                    <a:pt x="243" y="16672"/>
                  </a:lnTo>
                  <a:lnTo>
                    <a:pt x="437" y="16915"/>
                  </a:lnTo>
                  <a:lnTo>
                    <a:pt x="679" y="17109"/>
                  </a:lnTo>
                  <a:lnTo>
                    <a:pt x="970" y="17254"/>
                  </a:lnTo>
                  <a:lnTo>
                    <a:pt x="1212" y="17302"/>
                  </a:lnTo>
                  <a:lnTo>
                    <a:pt x="1503" y="17351"/>
                  </a:lnTo>
                  <a:lnTo>
                    <a:pt x="1794" y="17302"/>
                  </a:lnTo>
                  <a:lnTo>
                    <a:pt x="2085" y="17254"/>
                  </a:lnTo>
                  <a:lnTo>
                    <a:pt x="2375" y="17109"/>
                  </a:lnTo>
                  <a:lnTo>
                    <a:pt x="2618" y="16915"/>
                  </a:lnTo>
                  <a:lnTo>
                    <a:pt x="4750" y="14734"/>
                  </a:lnTo>
                  <a:lnTo>
                    <a:pt x="5089" y="14831"/>
                  </a:lnTo>
                  <a:lnTo>
                    <a:pt x="5380" y="14928"/>
                  </a:lnTo>
                  <a:lnTo>
                    <a:pt x="5720" y="14976"/>
                  </a:lnTo>
                  <a:lnTo>
                    <a:pt x="6447" y="14976"/>
                  </a:lnTo>
                  <a:lnTo>
                    <a:pt x="6834" y="14879"/>
                  </a:lnTo>
                  <a:lnTo>
                    <a:pt x="7222" y="14782"/>
                  </a:lnTo>
                  <a:lnTo>
                    <a:pt x="7610" y="14637"/>
                  </a:lnTo>
                  <a:lnTo>
                    <a:pt x="7949" y="14443"/>
                  </a:lnTo>
                  <a:lnTo>
                    <a:pt x="8288" y="14249"/>
                  </a:lnTo>
                  <a:lnTo>
                    <a:pt x="8579" y="13958"/>
                  </a:lnTo>
                  <a:lnTo>
                    <a:pt x="8870" y="13668"/>
                  </a:lnTo>
                  <a:lnTo>
                    <a:pt x="9645" y="13813"/>
                  </a:lnTo>
                  <a:lnTo>
                    <a:pt x="10421" y="13861"/>
                  </a:lnTo>
                  <a:lnTo>
                    <a:pt x="11099" y="13813"/>
                  </a:lnTo>
                  <a:lnTo>
                    <a:pt x="11778" y="13716"/>
                  </a:lnTo>
                  <a:lnTo>
                    <a:pt x="12408" y="13571"/>
                  </a:lnTo>
                  <a:lnTo>
                    <a:pt x="13038" y="13328"/>
                  </a:lnTo>
                  <a:lnTo>
                    <a:pt x="13668" y="13037"/>
                  </a:lnTo>
                  <a:lnTo>
                    <a:pt x="14249" y="12698"/>
                  </a:lnTo>
                  <a:lnTo>
                    <a:pt x="14782" y="12311"/>
                  </a:lnTo>
                  <a:lnTo>
                    <a:pt x="15316" y="11826"/>
                  </a:lnTo>
                  <a:lnTo>
                    <a:pt x="15752" y="11341"/>
                  </a:lnTo>
                  <a:lnTo>
                    <a:pt x="16188" y="10808"/>
                  </a:lnTo>
                  <a:lnTo>
                    <a:pt x="16527" y="10227"/>
                  </a:lnTo>
                  <a:lnTo>
                    <a:pt x="16818" y="9596"/>
                  </a:lnTo>
                  <a:lnTo>
                    <a:pt x="17060" y="8966"/>
                  </a:lnTo>
                  <a:lnTo>
                    <a:pt x="17206" y="8336"/>
                  </a:lnTo>
                  <a:lnTo>
                    <a:pt x="17303" y="7658"/>
                  </a:lnTo>
                  <a:lnTo>
                    <a:pt x="17351" y="6979"/>
                  </a:lnTo>
                  <a:lnTo>
                    <a:pt x="17303" y="6786"/>
                  </a:lnTo>
                  <a:lnTo>
                    <a:pt x="17206" y="6592"/>
                  </a:lnTo>
                  <a:lnTo>
                    <a:pt x="17012" y="6495"/>
                  </a:lnTo>
                  <a:lnTo>
                    <a:pt x="16818" y="6446"/>
                  </a:lnTo>
                  <a:lnTo>
                    <a:pt x="10905" y="6446"/>
                  </a:lnTo>
                  <a:lnTo>
                    <a:pt x="10905" y="534"/>
                  </a:lnTo>
                  <a:lnTo>
                    <a:pt x="10857" y="340"/>
                  </a:lnTo>
                  <a:lnTo>
                    <a:pt x="10760" y="146"/>
                  </a:lnTo>
                  <a:lnTo>
                    <a:pt x="10614" y="49"/>
                  </a:lnTo>
                  <a:lnTo>
                    <a:pt x="10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3536920" y="1333902"/>
              <a:ext cx="121611" cy="121611"/>
            </a:xfrm>
            <a:custGeom>
              <a:avLst/>
              <a:gdLst/>
              <a:ahLst/>
              <a:cxnLst/>
              <a:rect l="l" t="t" r="r" b="b"/>
              <a:pathLst>
                <a:path w="5381" h="5381" extrusionOk="0">
                  <a:moveTo>
                    <a:pt x="1018" y="1067"/>
                  </a:moveTo>
                  <a:lnTo>
                    <a:pt x="1648" y="1212"/>
                  </a:lnTo>
                  <a:lnTo>
                    <a:pt x="2230" y="1454"/>
                  </a:lnTo>
                  <a:lnTo>
                    <a:pt x="2763" y="1745"/>
                  </a:lnTo>
                  <a:lnTo>
                    <a:pt x="3199" y="2181"/>
                  </a:lnTo>
                  <a:lnTo>
                    <a:pt x="3635" y="2618"/>
                  </a:lnTo>
                  <a:lnTo>
                    <a:pt x="3926" y="3151"/>
                  </a:lnTo>
                  <a:lnTo>
                    <a:pt x="4169" y="3732"/>
                  </a:lnTo>
                  <a:lnTo>
                    <a:pt x="4314" y="4362"/>
                  </a:lnTo>
                  <a:lnTo>
                    <a:pt x="1018" y="4362"/>
                  </a:lnTo>
                  <a:lnTo>
                    <a:pt x="1018" y="1067"/>
                  </a:lnTo>
                  <a:close/>
                  <a:moveTo>
                    <a:pt x="485" y="0"/>
                  </a:moveTo>
                  <a:lnTo>
                    <a:pt x="291" y="49"/>
                  </a:lnTo>
                  <a:lnTo>
                    <a:pt x="146" y="146"/>
                  </a:lnTo>
                  <a:lnTo>
                    <a:pt x="1" y="340"/>
                  </a:lnTo>
                  <a:lnTo>
                    <a:pt x="1" y="534"/>
                  </a:lnTo>
                  <a:lnTo>
                    <a:pt x="1" y="4895"/>
                  </a:lnTo>
                  <a:lnTo>
                    <a:pt x="1" y="5089"/>
                  </a:lnTo>
                  <a:lnTo>
                    <a:pt x="146" y="5235"/>
                  </a:lnTo>
                  <a:lnTo>
                    <a:pt x="291" y="5380"/>
                  </a:lnTo>
                  <a:lnTo>
                    <a:pt x="5041" y="5380"/>
                  </a:lnTo>
                  <a:lnTo>
                    <a:pt x="5235" y="5235"/>
                  </a:lnTo>
                  <a:lnTo>
                    <a:pt x="5332" y="5089"/>
                  </a:lnTo>
                  <a:lnTo>
                    <a:pt x="5380" y="4895"/>
                  </a:lnTo>
                  <a:lnTo>
                    <a:pt x="5332" y="4411"/>
                  </a:lnTo>
                  <a:lnTo>
                    <a:pt x="5283" y="3926"/>
                  </a:lnTo>
                  <a:lnTo>
                    <a:pt x="5138" y="3441"/>
                  </a:lnTo>
                  <a:lnTo>
                    <a:pt x="4992" y="3005"/>
                  </a:lnTo>
                  <a:lnTo>
                    <a:pt x="4799" y="2569"/>
                  </a:lnTo>
                  <a:lnTo>
                    <a:pt x="4556" y="2181"/>
                  </a:lnTo>
                  <a:lnTo>
                    <a:pt x="4265" y="1794"/>
                  </a:lnTo>
                  <a:lnTo>
                    <a:pt x="3926" y="1454"/>
                  </a:lnTo>
                  <a:lnTo>
                    <a:pt x="3587" y="1115"/>
                  </a:lnTo>
                  <a:lnTo>
                    <a:pt x="3199" y="824"/>
                  </a:lnTo>
                  <a:lnTo>
                    <a:pt x="2811" y="582"/>
                  </a:lnTo>
                  <a:lnTo>
                    <a:pt x="2375" y="388"/>
                  </a:lnTo>
                  <a:lnTo>
                    <a:pt x="1939" y="243"/>
                  </a:lnTo>
                  <a:lnTo>
                    <a:pt x="1454" y="97"/>
                  </a:lnTo>
                  <a:lnTo>
                    <a:pt x="970" y="49"/>
                  </a:lnTo>
                  <a:lnTo>
                    <a:pt x="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38"/>
          <p:cNvSpPr/>
          <p:nvPr/>
        </p:nvSpPr>
        <p:spPr>
          <a:xfrm>
            <a:off x="645524" y="3481673"/>
            <a:ext cx="392155" cy="392133"/>
          </a:xfrm>
          <a:custGeom>
            <a:avLst/>
            <a:gdLst/>
            <a:ahLst/>
            <a:cxnLst/>
            <a:rect l="l" t="t" r="r" b="b"/>
            <a:pathLst>
              <a:path w="17352" h="17351" extrusionOk="0">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648809" y="4408748"/>
            <a:ext cx="385579" cy="392133"/>
          </a:xfrm>
          <a:custGeom>
            <a:avLst/>
            <a:gdLst/>
            <a:ahLst/>
            <a:cxnLst/>
            <a:rect l="l" t="t" r="r" b="b"/>
            <a:pathLst>
              <a:path w="17061" h="17351" extrusionOk="0">
                <a:moveTo>
                  <a:pt x="9161" y="1018"/>
                </a:moveTo>
                <a:lnTo>
                  <a:pt x="9645" y="1066"/>
                </a:lnTo>
                <a:lnTo>
                  <a:pt x="10082" y="1163"/>
                </a:lnTo>
                <a:lnTo>
                  <a:pt x="10469" y="1406"/>
                </a:lnTo>
                <a:lnTo>
                  <a:pt x="10809" y="1696"/>
                </a:lnTo>
                <a:lnTo>
                  <a:pt x="11099" y="2036"/>
                </a:lnTo>
                <a:lnTo>
                  <a:pt x="11342" y="2423"/>
                </a:lnTo>
                <a:lnTo>
                  <a:pt x="11487" y="2860"/>
                </a:lnTo>
                <a:lnTo>
                  <a:pt x="11536" y="3296"/>
                </a:lnTo>
                <a:lnTo>
                  <a:pt x="11487" y="3780"/>
                </a:lnTo>
                <a:lnTo>
                  <a:pt x="11342" y="4265"/>
                </a:lnTo>
                <a:lnTo>
                  <a:pt x="11099" y="4653"/>
                </a:lnTo>
                <a:lnTo>
                  <a:pt x="10809" y="5040"/>
                </a:lnTo>
                <a:lnTo>
                  <a:pt x="10518" y="5331"/>
                </a:lnTo>
                <a:lnTo>
                  <a:pt x="10275" y="5622"/>
                </a:lnTo>
                <a:lnTo>
                  <a:pt x="10082" y="5961"/>
                </a:lnTo>
                <a:lnTo>
                  <a:pt x="9888" y="6301"/>
                </a:lnTo>
                <a:lnTo>
                  <a:pt x="9742" y="6640"/>
                </a:lnTo>
                <a:lnTo>
                  <a:pt x="9597" y="7028"/>
                </a:lnTo>
                <a:lnTo>
                  <a:pt x="9500" y="7367"/>
                </a:lnTo>
                <a:lnTo>
                  <a:pt x="9452" y="7754"/>
                </a:lnTo>
                <a:lnTo>
                  <a:pt x="9015" y="7754"/>
                </a:lnTo>
                <a:lnTo>
                  <a:pt x="9015" y="4944"/>
                </a:lnTo>
                <a:lnTo>
                  <a:pt x="9452" y="4798"/>
                </a:lnTo>
                <a:lnTo>
                  <a:pt x="9888" y="4556"/>
                </a:lnTo>
                <a:lnTo>
                  <a:pt x="9985" y="4410"/>
                </a:lnTo>
                <a:lnTo>
                  <a:pt x="10082" y="4217"/>
                </a:lnTo>
                <a:lnTo>
                  <a:pt x="10082" y="4023"/>
                </a:lnTo>
                <a:lnTo>
                  <a:pt x="9985" y="3829"/>
                </a:lnTo>
                <a:lnTo>
                  <a:pt x="9839" y="3732"/>
                </a:lnTo>
                <a:lnTo>
                  <a:pt x="9645" y="3635"/>
                </a:lnTo>
                <a:lnTo>
                  <a:pt x="9452" y="3635"/>
                </a:lnTo>
                <a:lnTo>
                  <a:pt x="9258" y="3732"/>
                </a:lnTo>
                <a:lnTo>
                  <a:pt x="9112" y="3829"/>
                </a:lnTo>
                <a:lnTo>
                  <a:pt x="8918" y="3926"/>
                </a:lnTo>
                <a:lnTo>
                  <a:pt x="8725" y="3974"/>
                </a:lnTo>
                <a:lnTo>
                  <a:pt x="8337" y="3974"/>
                </a:lnTo>
                <a:lnTo>
                  <a:pt x="8143" y="3926"/>
                </a:lnTo>
                <a:lnTo>
                  <a:pt x="7949" y="3829"/>
                </a:lnTo>
                <a:lnTo>
                  <a:pt x="7755" y="3732"/>
                </a:lnTo>
                <a:lnTo>
                  <a:pt x="7610" y="3635"/>
                </a:lnTo>
                <a:lnTo>
                  <a:pt x="7416" y="3635"/>
                </a:lnTo>
                <a:lnTo>
                  <a:pt x="7222" y="3732"/>
                </a:lnTo>
                <a:lnTo>
                  <a:pt x="7077" y="3829"/>
                </a:lnTo>
                <a:lnTo>
                  <a:pt x="6980" y="4023"/>
                </a:lnTo>
                <a:lnTo>
                  <a:pt x="6980" y="4217"/>
                </a:lnTo>
                <a:lnTo>
                  <a:pt x="7028" y="4410"/>
                </a:lnTo>
                <a:lnTo>
                  <a:pt x="7174" y="4556"/>
                </a:lnTo>
                <a:lnTo>
                  <a:pt x="7561" y="4798"/>
                </a:lnTo>
                <a:lnTo>
                  <a:pt x="7998" y="4944"/>
                </a:lnTo>
                <a:lnTo>
                  <a:pt x="7998" y="7754"/>
                </a:lnTo>
                <a:lnTo>
                  <a:pt x="7561" y="7754"/>
                </a:lnTo>
                <a:lnTo>
                  <a:pt x="7513" y="7415"/>
                </a:lnTo>
                <a:lnTo>
                  <a:pt x="7416" y="7028"/>
                </a:lnTo>
                <a:lnTo>
                  <a:pt x="7271" y="6640"/>
                </a:lnTo>
                <a:lnTo>
                  <a:pt x="7125" y="6301"/>
                </a:lnTo>
                <a:lnTo>
                  <a:pt x="6931" y="5961"/>
                </a:lnTo>
                <a:lnTo>
                  <a:pt x="6737" y="5622"/>
                </a:lnTo>
                <a:lnTo>
                  <a:pt x="6495" y="5283"/>
                </a:lnTo>
                <a:lnTo>
                  <a:pt x="6204" y="4992"/>
                </a:lnTo>
                <a:lnTo>
                  <a:pt x="5914" y="4653"/>
                </a:lnTo>
                <a:lnTo>
                  <a:pt x="5671" y="4265"/>
                </a:lnTo>
                <a:lnTo>
                  <a:pt x="5574" y="3829"/>
                </a:lnTo>
                <a:lnTo>
                  <a:pt x="5526" y="3344"/>
                </a:lnTo>
                <a:lnTo>
                  <a:pt x="5526" y="2860"/>
                </a:lnTo>
                <a:lnTo>
                  <a:pt x="5671" y="2423"/>
                </a:lnTo>
                <a:lnTo>
                  <a:pt x="5914" y="2036"/>
                </a:lnTo>
                <a:lnTo>
                  <a:pt x="6204" y="1696"/>
                </a:lnTo>
                <a:lnTo>
                  <a:pt x="6544" y="1406"/>
                </a:lnTo>
                <a:lnTo>
                  <a:pt x="6931" y="1163"/>
                </a:lnTo>
                <a:lnTo>
                  <a:pt x="7368" y="1066"/>
                </a:lnTo>
                <a:lnTo>
                  <a:pt x="7852" y="1018"/>
                </a:lnTo>
                <a:close/>
                <a:moveTo>
                  <a:pt x="9452" y="8772"/>
                </a:moveTo>
                <a:lnTo>
                  <a:pt x="9452" y="9596"/>
                </a:lnTo>
                <a:lnTo>
                  <a:pt x="8531" y="10517"/>
                </a:lnTo>
                <a:lnTo>
                  <a:pt x="7610" y="9596"/>
                </a:lnTo>
                <a:lnTo>
                  <a:pt x="7610" y="8772"/>
                </a:lnTo>
                <a:close/>
                <a:moveTo>
                  <a:pt x="7077" y="10565"/>
                </a:moveTo>
                <a:lnTo>
                  <a:pt x="7804" y="11244"/>
                </a:lnTo>
                <a:lnTo>
                  <a:pt x="6059" y="12989"/>
                </a:lnTo>
                <a:lnTo>
                  <a:pt x="5332" y="12310"/>
                </a:lnTo>
                <a:lnTo>
                  <a:pt x="7077" y="10565"/>
                </a:lnTo>
                <a:close/>
                <a:moveTo>
                  <a:pt x="9936" y="10565"/>
                </a:moveTo>
                <a:lnTo>
                  <a:pt x="11681" y="12310"/>
                </a:lnTo>
                <a:lnTo>
                  <a:pt x="10954" y="12989"/>
                </a:lnTo>
                <a:lnTo>
                  <a:pt x="9209" y="11244"/>
                </a:lnTo>
                <a:lnTo>
                  <a:pt x="9936" y="10565"/>
                </a:lnTo>
                <a:close/>
                <a:moveTo>
                  <a:pt x="7998" y="12504"/>
                </a:moveTo>
                <a:lnTo>
                  <a:pt x="7998" y="16333"/>
                </a:lnTo>
                <a:lnTo>
                  <a:pt x="1212" y="16333"/>
                </a:lnTo>
                <a:lnTo>
                  <a:pt x="2085" y="14103"/>
                </a:lnTo>
                <a:lnTo>
                  <a:pt x="2376" y="13716"/>
                </a:lnTo>
                <a:lnTo>
                  <a:pt x="2715" y="13376"/>
                </a:lnTo>
                <a:lnTo>
                  <a:pt x="3103" y="13134"/>
                </a:lnTo>
                <a:lnTo>
                  <a:pt x="3490" y="12989"/>
                </a:lnTo>
                <a:lnTo>
                  <a:pt x="4314" y="12698"/>
                </a:lnTo>
                <a:lnTo>
                  <a:pt x="5720" y="14103"/>
                </a:lnTo>
                <a:lnTo>
                  <a:pt x="5865" y="14200"/>
                </a:lnTo>
                <a:lnTo>
                  <a:pt x="6059" y="14249"/>
                </a:lnTo>
                <a:lnTo>
                  <a:pt x="6253" y="14200"/>
                </a:lnTo>
                <a:lnTo>
                  <a:pt x="6447" y="14103"/>
                </a:lnTo>
                <a:lnTo>
                  <a:pt x="7998" y="12504"/>
                </a:lnTo>
                <a:close/>
                <a:moveTo>
                  <a:pt x="9015" y="12504"/>
                </a:moveTo>
                <a:lnTo>
                  <a:pt x="10615" y="14103"/>
                </a:lnTo>
                <a:lnTo>
                  <a:pt x="10760" y="14200"/>
                </a:lnTo>
                <a:lnTo>
                  <a:pt x="10954" y="14249"/>
                </a:lnTo>
                <a:lnTo>
                  <a:pt x="11148" y="14200"/>
                </a:lnTo>
                <a:lnTo>
                  <a:pt x="11342" y="14103"/>
                </a:lnTo>
                <a:lnTo>
                  <a:pt x="12699" y="12698"/>
                </a:lnTo>
                <a:lnTo>
                  <a:pt x="13523" y="12989"/>
                </a:lnTo>
                <a:lnTo>
                  <a:pt x="13959" y="13134"/>
                </a:lnTo>
                <a:lnTo>
                  <a:pt x="14346" y="13376"/>
                </a:lnTo>
                <a:lnTo>
                  <a:pt x="14686" y="13716"/>
                </a:lnTo>
                <a:lnTo>
                  <a:pt x="14928" y="14103"/>
                </a:lnTo>
                <a:lnTo>
                  <a:pt x="15800" y="16333"/>
                </a:lnTo>
                <a:lnTo>
                  <a:pt x="9015" y="16333"/>
                </a:lnTo>
                <a:lnTo>
                  <a:pt x="9015" y="12504"/>
                </a:lnTo>
                <a:close/>
                <a:moveTo>
                  <a:pt x="7513" y="0"/>
                </a:moveTo>
                <a:lnTo>
                  <a:pt x="7174" y="49"/>
                </a:lnTo>
                <a:lnTo>
                  <a:pt x="6883" y="146"/>
                </a:lnTo>
                <a:lnTo>
                  <a:pt x="6544" y="242"/>
                </a:lnTo>
                <a:lnTo>
                  <a:pt x="6253" y="388"/>
                </a:lnTo>
                <a:lnTo>
                  <a:pt x="5962" y="533"/>
                </a:lnTo>
                <a:lnTo>
                  <a:pt x="5720" y="727"/>
                </a:lnTo>
                <a:lnTo>
                  <a:pt x="5477" y="969"/>
                </a:lnTo>
                <a:lnTo>
                  <a:pt x="5235" y="1212"/>
                </a:lnTo>
                <a:lnTo>
                  <a:pt x="5041" y="1503"/>
                </a:lnTo>
                <a:lnTo>
                  <a:pt x="4896" y="1745"/>
                </a:lnTo>
                <a:lnTo>
                  <a:pt x="4750" y="2036"/>
                </a:lnTo>
                <a:lnTo>
                  <a:pt x="4653" y="2375"/>
                </a:lnTo>
                <a:lnTo>
                  <a:pt x="4557" y="2666"/>
                </a:lnTo>
                <a:lnTo>
                  <a:pt x="4508" y="3005"/>
                </a:lnTo>
                <a:lnTo>
                  <a:pt x="4508" y="3344"/>
                </a:lnTo>
                <a:lnTo>
                  <a:pt x="4508" y="3683"/>
                </a:lnTo>
                <a:lnTo>
                  <a:pt x="4557" y="4023"/>
                </a:lnTo>
                <a:lnTo>
                  <a:pt x="4653" y="4313"/>
                </a:lnTo>
                <a:lnTo>
                  <a:pt x="4750" y="4653"/>
                </a:lnTo>
                <a:lnTo>
                  <a:pt x="4896" y="4944"/>
                </a:lnTo>
                <a:lnTo>
                  <a:pt x="5090" y="5234"/>
                </a:lnTo>
                <a:lnTo>
                  <a:pt x="5284" y="5477"/>
                </a:lnTo>
                <a:lnTo>
                  <a:pt x="5477" y="5767"/>
                </a:lnTo>
                <a:lnTo>
                  <a:pt x="5768" y="6010"/>
                </a:lnTo>
                <a:lnTo>
                  <a:pt x="5962" y="6301"/>
                </a:lnTo>
                <a:lnTo>
                  <a:pt x="6156" y="6591"/>
                </a:lnTo>
                <a:lnTo>
                  <a:pt x="6301" y="6931"/>
                </a:lnTo>
                <a:lnTo>
                  <a:pt x="6447" y="7221"/>
                </a:lnTo>
                <a:lnTo>
                  <a:pt x="6495" y="7609"/>
                </a:lnTo>
                <a:lnTo>
                  <a:pt x="6592" y="7948"/>
                </a:lnTo>
                <a:lnTo>
                  <a:pt x="6592" y="8288"/>
                </a:lnTo>
                <a:lnTo>
                  <a:pt x="6592" y="9596"/>
                </a:lnTo>
                <a:lnTo>
                  <a:pt x="4653" y="11583"/>
                </a:lnTo>
                <a:lnTo>
                  <a:pt x="3200" y="11971"/>
                </a:lnTo>
                <a:lnTo>
                  <a:pt x="2909" y="12116"/>
                </a:lnTo>
                <a:lnTo>
                  <a:pt x="2618" y="12262"/>
                </a:lnTo>
                <a:lnTo>
                  <a:pt x="2327" y="12407"/>
                </a:lnTo>
                <a:lnTo>
                  <a:pt x="2036" y="12601"/>
                </a:lnTo>
                <a:lnTo>
                  <a:pt x="1794" y="12843"/>
                </a:lnTo>
                <a:lnTo>
                  <a:pt x="1552" y="13086"/>
                </a:lnTo>
                <a:lnTo>
                  <a:pt x="1358" y="13328"/>
                </a:lnTo>
                <a:lnTo>
                  <a:pt x="1212" y="13619"/>
                </a:lnTo>
                <a:lnTo>
                  <a:pt x="1164" y="13667"/>
                </a:lnTo>
                <a:lnTo>
                  <a:pt x="1" y="16624"/>
                </a:lnTo>
                <a:lnTo>
                  <a:pt x="1" y="16769"/>
                </a:lnTo>
                <a:lnTo>
                  <a:pt x="1" y="16866"/>
                </a:lnTo>
                <a:lnTo>
                  <a:pt x="1" y="17011"/>
                </a:lnTo>
                <a:lnTo>
                  <a:pt x="49" y="17108"/>
                </a:lnTo>
                <a:lnTo>
                  <a:pt x="146" y="17205"/>
                </a:lnTo>
                <a:lnTo>
                  <a:pt x="243" y="17254"/>
                </a:lnTo>
                <a:lnTo>
                  <a:pt x="389" y="17302"/>
                </a:lnTo>
                <a:lnTo>
                  <a:pt x="485" y="17351"/>
                </a:lnTo>
                <a:lnTo>
                  <a:pt x="16527" y="17351"/>
                </a:lnTo>
                <a:lnTo>
                  <a:pt x="16673" y="17302"/>
                </a:lnTo>
                <a:lnTo>
                  <a:pt x="16770" y="17254"/>
                </a:lnTo>
                <a:lnTo>
                  <a:pt x="16867" y="17205"/>
                </a:lnTo>
                <a:lnTo>
                  <a:pt x="16964" y="17108"/>
                </a:lnTo>
                <a:lnTo>
                  <a:pt x="17012" y="17011"/>
                </a:lnTo>
                <a:lnTo>
                  <a:pt x="17061" y="16866"/>
                </a:lnTo>
                <a:lnTo>
                  <a:pt x="17061" y="16769"/>
                </a:lnTo>
                <a:lnTo>
                  <a:pt x="17012" y="16624"/>
                </a:lnTo>
                <a:lnTo>
                  <a:pt x="15897" y="13667"/>
                </a:lnTo>
                <a:lnTo>
                  <a:pt x="15849" y="13619"/>
                </a:lnTo>
                <a:lnTo>
                  <a:pt x="15655" y="13328"/>
                </a:lnTo>
                <a:lnTo>
                  <a:pt x="15461" y="13086"/>
                </a:lnTo>
                <a:lnTo>
                  <a:pt x="15219" y="12843"/>
                </a:lnTo>
                <a:lnTo>
                  <a:pt x="14977" y="12601"/>
                </a:lnTo>
                <a:lnTo>
                  <a:pt x="14734" y="12407"/>
                </a:lnTo>
                <a:lnTo>
                  <a:pt x="14443" y="12262"/>
                </a:lnTo>
                <a:lnTo>
                  <a:pt x="14153" y="12116"/>
                </a:lnTo>
                <a:lnTo>
                  <a:pt x="13813" y="11971"/>
                </a:lnTo>
                <a:lnTo>
                  <a:pt x="12408" y="11583"/>
                </a:lnTo>
                <a:lnTo>
                  <a:pt x="10469" y="9596"/>
                </a:lnTo>
                <a:lnTo>
                  <a:pt x="10469" y="8288"/>
                </a:lnTo>
                <a:lnTo>
                  <a:pt x="10469" y="7948"/>
                </a:lnTo>
                <a:lnTo>
                  <a:pt x="10518" y="7561"/>
                </a:lnTo>
                <a:lnTo>
                  <a:pt x="10615" y="7221"/>
                </a:lnTo>
                <a:lnTo>
                  <a:pt x="10712" y="6931"/>
                </a:lnTo>
                <a:lnTo>
                  <a:pt x="10857" y="6591"/>
                </a:lnTo>
                <a:lnTo>
                  <a:pt x="11051" y="6301"/>
                </a:lnTo>
                <a:lnTo>
                  <a:pt x="11293" y="6010"/>
                </a:lnTo>
                <a:lnTo>
                  <a:pt x="11536" y="5767"/>
                </a:lnTo>
                <a:lnTo>
                  <a:pt x="11729" y="5525"/>
                </a:lnTo>
                <a:lnTo>
                  <a:pt x="11972" y="5234"/>
                </a:lnTo>
                <a:lnTo>
                  <a:pt x="12117" y="4944"/>
                </a:lnTo>
                <a:lnTo>
                  <a:pt x="12311" y="4653"/>
                </a:lnTo>
                <a:lnTo>
                  <a:pt x="12408" y="4313"/>
                </a:lnTo>
                <a:lnTo>
                  <a:pt x="12505" y="3974"/>
                </a:lnTo>
                <a:lnTo>
                  <a:pt x="12553" y="3635"/>
                </a:lnTo>
                <a:lnTo>
                  <a:pt x="12553" y="3296"/>
                </a:lnTo>
                <a:lnTo>
                  <a:pt x="12505" y="2956"/>
                </a:lnTo>
                <a:lnTo>
                  <a:pt x="12456" y="2617"/>
                </a:lnTo>
                <a:lnTo>
                  <a:pt x="12408" y="2326"/>
                </a:lnTo>
                <a:lnTo>
                  <a:pt x="12262" y="2036"/>
                </a:lnTo>
                <a:lnTo>
                  <a:pt x="12117" y="1745"/>
                </a:lnTo>
                <a:lnTo>
                  <a:pt x="11972" y="1454"/>
                </a:lnTo>
                <a:lnTo>
                  <a:pt x="11778" y="1212"/>
                </a:lnTo>
                <a:lnTo>
                  <a:pt x="11536" y="969"/>
                </a:lnTo>
                <a:lnTo>
                  <a:pt x="11293" y="727"/>
                </a:lnTo>
                <a:lnTo>
                  <a:pt x="11051" y="533"/>
                </a:lnTo>
                <a:lnTo>
                  <a:pt x="10760" y="388"/>
                </a:lnTo>
                <a:lnTo>
                  <a:pt x="10469" y="242"/>
                </a:lnTo>
                <a:lnTo>
                  <a:pt x="10178" y="146"/>
                </a:lnTo>
                <a:lnTo>
                  <a:pt x="9839" y="49"/>
                </a:lnTo>
                <a:lnTo>
                  <a:pt x="9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txBox="1">
            <a:spLocks noGrp="1"/>
          </p:cNvSpPr>
          <p:nvPr>
            <p:ph type="subTitle" idx="4294967295"/>
          </p:nvPr>
        </p:nvSpPr>
        <p:spPr>
          <a:xfrm>
            <a:off x="1370200" y="1150625"/>
            <a:ext cx="59286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Arial"/>
                <a:ea typeface="Arial"/>
                <a:cs typeface="Arial"/>
                <a:sym typeface="Arial"/>
              </a:rPr>
              <a:t>Xử lý hình ảnh:</a:t>
            </a:r>
            <a:r>
              <a:rPr lang="en" sz="1500">
                <a:latin typeface="Arial"/>
                <a:ea typeface="Arial"/>
                <a:cs typeface="Arial"/>
                <a:sym typeface="Arial"/>
              </a:rPr>
              <a:t> mục đích trích xuất được những thông tin cần thiết trong bức ảnh, với mô hình Convolutional Neural Network phổ biến nhất để truy xuất thông tin từ hình ảnh</a:t>
            </a:r>
            <a:endParaRPr sz="1500">
              <a:latin typeface="Arial"/>
              <a:ea typeface="Arial"/>
              <a:cs typeface="Arial"/>
              <a:sym typeface="Arial"/>
            </a:endParaRPr>
          </a:p>
        </p:txBody>
      </p:sp>
      <p:sp>
        <p:nvSpPr>
          <p:cNvPr id="450" name="Google Shape;450;p38"/>
          <p:cNvSpPr txBox="1">
            <a:spLocks noGrp="1"/>
          </p:cNvSpPr>
          <p:nvPr>
            <p:ph type="subTitle" idx="4294967295"/>
          </p:nvPr>
        </p:nvSpPr>
        <p:spPr>
          <a:xfrm>
            <a:off x="1370200" y="2160400"/>
            <a:ext cx="62004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dirty="0">
                <a:latin typeface="Arial"/>
                <a:ea typeface="Arial"/>
                <a:cs typeface="Arial"/>
                <a:sym typeface="Arial"/>
              </a:rPr>
              <a:t>Xử lý ngôn ngữ: </a:t>
            </a:r>
            <a:r>
              <a:rPr lang="en" sz="1500" dirty="0">
                <a:latin typeface="Arial"/>
                <a:ea typeface="Arial"/>
                <a:cs typeface="Arial"/>
                <a:sym typeface="Arial"/>
              </a:rPr>
              <a:t>mục đích trích xuất được những thông tin cần thiết trong câu hỏi, với mô hình Recurrent Neural Network phổ biến nhất để truy xuất thông tin từ ngôn ngữ tự nhiên, hoặc mô hình Neural Network với những mô hình không quá phức tạp</a:t>
            </a:r>
            <a:endParaRPr sz="1500" dirty="0">
              <a:latin typeface="Arial"/>
              <a:ea typeface="Arial"/>
              <a:cs typeface="Arial"/>
              <a:sym typeface="Arial"/>
            </a:endParaRPr>
          </a:p>
        </p:txBody>
      </p:sp>
      <p:grpSp>
        <p:nvGrpSpPr>
          <p:cNvPr id="451" name="Google Shape;451;p38"/>
          <p:cNvGrpSpPr/>
          <p:nvPr/>
        </p:nvGrpSpPr>
        <p:grpSpPr>
          <a:xfrm>
            <a:off x="7463509" y="-142822"/>
            <a:ext cx="2727209" cy="5332080"/>
            <a:chOff x="6790284" y="-251485"/>
            <a:chExt cx="2727209" cy="5332080"/>
          </a:xfrm>
        </p:grpSpPr>
        <p:sp>
          <p:nvSpPr>
            <p:cNvPr id="452" name="Google Shape;452;p38"/>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8"/>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8"/>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8"/>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8"/>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38"/>
          <p:cNvSpPr txBox="1">
            <a:spLocks noGrp="1"/>
          </p:cNvSpPr>
          <p:nvPr>
            <p:ph type="subTitle" idx="4294967295"/>
          </p:nvPr>
        </p:nvSpPr>
        <p:spPr>
          <a:xfrm>
            <a:off x="1347550" y="3314900"/>
            <a:ext cx="62457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Arial"/>
                <a:ea typeface="Arial"/>
                <a:cs typeface="Arial"/>
                <a:sym typeface="Arial"/>
              </a:rPr>
              <a:t>Kết hợp hai mô hình trên:</a:t>
            </a:r>
            <a:r>
              <a:rPr lang="en" sz="1500">
                <a:latin typeface="Arial"/>
                <a:ea typeface="Arial"/>
                <a:cs typeface="Arial"/>
                <a:sym typeface="Arial"/>
              </a:rPr>
              <a:t> kết hợp 2 lượng thông tin ở trên lại. Sử dụng việc lấy tích element-wise multiplication kết hợp kết quả các mô hình đang ở dạng các vector</a:t>
            </a:r>
            <a:endParaRPr sz="1500">
              <a:latin typeface="Arial"/>
              <a:ea typeface="Arial"/>
              <a:cs typeface="Arial"/>
              <a:sym typeface="Arial"/>
            </a:endParaRPr>
          </a:p>
        </p:txBody>
      </p:sp>
      <p:sp>
        <p:nvSpPr>
          <p:cNvPr id="464" name="Google Shape;464;p38"/>
          <p:cNvSpPr txBox="1">
            <a:spLocks noGrp="1"/>
          </p:cNvSpPr>
          <p:nvPr>
            <p:ph type="subTitle" idx="4294967295"/>
          </p:nvPr>
        </p:nvSpPr>
        <p:spPr>
          <a:xfrm>
            <a:off x="1347550" y="4241975"/>
            <a:ext cx="62457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Arial"/>
                <a:ea typeface="Arial"/>
                <a:cs typeface="Arial"/>
                <a:sym typeface="Arial"/>
              </a:rPr>
              <a:t>Đưa ra dự đoán cuối cùng:</a:t>
            </a:r>
            <a:r>
              <a:rPr lang="en" sz="1500">
                <a:latin typeface="Arial"/>
                <a:ea typeface="Arial"/>
                <a:cs typeface="Arial"/>
                <a:sym typeface="Arial"/>
              </a:rPr>
              <a:t> Áp dụng bài toán classification dựa trên bộ dữ liệu về câu trả lời. Với bài toán phân loại như trên thì mô hình softmax là phổ biến nhất.</a:t>
            </a:r>
            <a:endParaRPr sz="15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Noto Sans JP"/>
                <a:ea typeface="Noto Sans JP"/>
                <a:cs typeface="Noto Sans JP"/>
                <a:sym typeface="Noto Sans JP"/>
              </a:rPr>
              <a:t>Bộ dữ liệu</a:t>
            </a:r>
            <a:endParaRPr>
              <a:latin typeface="Noto Sans JP"/>
              <a:ea typeface="Noto Sans JP"/>
              <a:cs typeface="Noto Sans JP"/>
              <a:sym typeface="Noto Sans JP"/>
            </a:endParaRPr>
          </a:p>
        </p:txBody>
      </p:sp>
      <p:pic>
        <p:nvPicPr>
          <p:cNvPr id="470" name="Google Shape;470;p39"/>
          <p:cNvPicPr preferRelativeResize="0"/>
          <p:nvPr/>
        </p:nvPicPr>
        <p:blipFill>
          <a:blip r:embed="rId3">
            <a:alphaModFix/>
          </a:blip>
          <a:stretch>
            <a:fillRect/>
          </a:stretch>
        </p:blipFill>
        <p:spPr>
          <a:xfrm>
            <a:off x="6872675" y="1124938"/>
            <a:ext cx="609600" cy="609600"/>
          </a:xfrm>
          <a:prstGeom prst="rect">
            <a:avLst/>
          </a:prstGeom>
          <a:noFill/>
          <a:ln>
            <a:noFill/>
          </a:ln>
        </p:spPr>
      </p:pic>
      <p:pic>
        <p:nvPicPr>
          <p:cNvPr id="471" name="Google Shape;471;p39"/>
          <p:cNvPicPr preferRelativeResize="0"/>
          <p:nvPr/>
        </p:nvPicPr>
        <p:blipFill>
          <a:blip r:embed="rId4">
            <a:alphaModFix/>
          </a:blip>
          <a:stretch>
            <a:fillRect/>
          </a:stretch>
        </p:blipFill>
        <p:spPr>
          <a:xfrm>
            <a:off x="7699100" y="1124950"/>
            <a:ext cx="609600" cy="609600"/>
          </a:xfrm>
          <a:prstGeom prst="rect">
            <a:avLst/>
          </a:prstGeom>
          <a:noFill/>
          <a:ln>
            <a:noFill/>
          </a:ln>
        </p:spPr>
      </p:pic>
      <p:pic>
        <p:nvPicPr>
          <p:cNvPr id="472" name="Google Shape;472;p39"/>
          <p:cNvPicPr preferRelativeResize="0"/>
          <p:nvPr/>
        </p:nvPicPr>
        <p:blipFill>
          <a:blip r:embed="rId5">
            <a:alphaModFix/>
          </a:blip>
          <a:stretch>
            <a:fillRect/>
          </a:stretch>
        </p:blipFill>
        <p:spPr>
          <a:xfrm>
            <a:off x="8424000" y="1124950"/>
            <a:ext cx="609600" cy="609600"/>
          </a:xfrm>
          <a:prstGeom prst="rect">
            <a:avLst/>
          </a:prstGeom>
          <a:noFill/>
          <a:ln>
            <a:noFill/>
          </a:ln>
        </p:spPr>
      </p:pic>
      <p:grpSp>
        <p:nvGrpSpPr>
          <p:cNvPr id="473" name="Google Shape;473;p39"/>
          <p:cNvGrpSpPr/>
          <p:nvPr/>
        </p:nvGrpSpPr>
        <p:grpSpPr>
          <a:xfrm>
            <a:off x="573662" y="2321106"/>
            <a:ext cx="392133" cy="392133"/>
            <a:chOff x="6727565" y="1999856"/>
            <a:chExt cx="392133" cy="392133"/>
          </a:xfrm>
        </p:grpSpPr>
        <p:sp>
          <p:nvSpPr>
            <p:cNvPr id="474" name="Google Shape;474;p39"/>
            <p:cNvSpPr/>
            <p:nvPr/>
          </p:nvSpPr>
          <p:spPr>
            <a:xfrm>
              <a:off x="6832701" y="2123614"/>
              <a:ext cx="181862" cy="268375"/>
            </a:xfrm>
            <a:custGeom>
              <a:avLst/>
              <a:gdLst/>
              <a:ahLst/>
              <a:cxnLst/>
              <a:rect l="l" t="t" r="r" b="b"/>
              <a:pathLst>
                <a:path w="8047" h="11875" extrusionOk="0">
                  <a:moveTo>
                    <a:pt x="4654" y="1018"/>
                  </a:moveTo>
                  <a:lnTo>
                    <a:pt x="5138" y="1067"/>
                  </a:lnTo>
                  <a:lnTo>
                    <a:pt x="5574" y="1212"/>
                  </a:lnTo>
                  <a:lnTo>
                    <a:pt x="6011" y="1406"/>
                  </a:lnTo>
                  <a:lnTo>
                    <a:pt x="6350" y="1697"/>
                  </a:lnTo>
                  <a:lnTo>
                    <a:pt x="6641" y="2036"/>
                  </a:lnTo>
                  <a:lnTo>
                    <a:pt x="6834" y="2424"/>
                  </a:lnTo>
                  <a:lnTo>
                    <a:pt x="6980" y="2860"/>
                  </a:lnTo>
                  <a:lnTo>
                    <a:pt x="7028" y="3296"/>
                  </a:lnTo>
                  <a:lnTo>
                    <a:pt x="7028" y="3781"/>
                  </a:lnTo>
                  <a:lnTo>
                    <a:pt x="6883" y="4217"/>
                  </a:lnTo>
                  <a:lnTo>
                    <a:pt x="6641" y="4653"/>
                  </a:lnTo>
                  <a:lnTo>
                    <a:pt x="6350" y="4992"/>
                  </a:lnTo>
                  <a:lnTo>
                    <a:pt x="6301" y="5041"/>
                  </a:lnTo>
                  <a:lnTo>
                    <a:pt x="6059" y="5332"/>
                  </a:lnTo>
                  <a:lnTo>
                    <a:pt x="5817" y="5623"/>
                  </a:lnTo>
                  <a:lnTo>
                    <a:pt x="5574" y="5962"/>
                  </a:lnTo>
                  <a:lnTo>
                    <a:pt x="5429" y="6301"/>
                  </a:lnTo>
                  <a:lnTo>
                    <a:pt x="5235" y="6640"/>
                  </a:lnTo>
                  <a:lnTo>
                    <a:pt x="5138" y="7028"/>
                  </a:lnTo>
                  <a:lnTo>
                    <a:pt x="5041" y="7416"/>
                  </a:lnTo>
                  <a:lnTo>
                    <a:pt x="4993" y="7803"/>
                  </a:lnTo>
                  <a:lnTo>
                    <a:pt x="4557" y="7803"/>
                  </a:lnTo>
                  <a:lnTo>
                    <a:pt x="4557" y="4944"/>
                  </a:lnTo>
                  <a:lnTo>
                    <a:pt x="4993" y="4799"/>
                  </a:lnTo>
                  <a:lnTo>
                    <a:pt x="5381" y="4556"/>
                  </a:lnTo>
                  <a:lnTo>
                    <a:pt x="5526" y="4411"/>
                  </a:lnTo>
                  <a:lnTo>
                    <a:pt x="5574" y="4217"/>
                  </a:lnTo>
                  <a:lnTo>
                    <a:pt x="5574" y="4023"/>
                  </a:lnTo>
                  <a:lnTo>
                    <a:pt x="5477" y="3829"/>
                  </a:lnTo>
                  <a:lnTo>
                    <a:pt x="5332" y="3732"/>
                  </a:lnTo>
                  <a:lnTo>
                    <a:pt x="5138" y="3635"/>
                  </a:lnTo>
                  <a:lnTo>
                    <a:pt x="4944" y="3635"/>
                  </a:lnTo>
                  <a:lnTo>
                    <a:pt x="4799" y="3732"/>
                  </a:lnTo>
                  <a:lnTo>
                    <a:pt x="4605" y="3829"/>
                  </a:lnTo>
                  <a:lnTo>
                    <a:pt x="4411" y="3926"/>
                  </a:lnTo>
                  <a:lnTo>
                    <a:pt x="4217" y="3975"/>
                  </a:lnTo>
                  <a:lnTo>
                    <a:pt x="3830" y="3975"/>
                  </a:lnTo>
                  <a:lnTo>
                    <a:pt x="3636" y="3926"/>
                  </a:lnTo>
                  <a:lnTo>
                    <a:pt x="3442" y="3829"/>
                  </a:lnTo>
                  <a:lnTo>
                    <a:pt x="3297" y="3732"/>
                  </a:lnTo>
                  <a:lnTo>
                    <a:pt x="3103" y="3635"/>
                  </a:lnTo>
                  <a:lnTo>
                    <a:pt x="2909" y="3635"/>
                  </a:lnTo>
                  <a:lnTo>
                    <a:pt x="2715" y="3732"/>
                  </a:lnTo>
                  <a:lnTo>
                    <a:pt x="2570" y="3829"/>
                  </a:lnTo>
                  <a:lnTo>
                    <a:pt x="2473" y="4023"/>
                  </a:lnTo>
                  <a:lnTo>
                    <a:pt x="2473" y="4217"/>
                  </a:lnTo>
                  <a:lnTo>
                    <a:pt x="2521" y="4411"/>
                  </a:lnTo>
                  <a:lnTo>
                    <a:pt x="2666" y="4556"/>
                  </a:lnTo>
                  <a:lnTo>
                    <a:pt x="3103" y="4799"/>
                  </a:lnTo>
                  <a:lnTo>
                    <a:pt x="3539" y="4944"/>
                  </a:lnTo>
                  <a:lnTo>
                    <a:pt x="3539" y="7803"/>
                  </a:lnTo>
                  <a:lnTo>
                    <a:pt x="3103" y="7803"/>
                  </a:lnTo>
                  <a:lnTo>
                    <a:pt x="3006" y="7416"/>
                  </a:lnTo>
                  <a:lnTo>
                    <a:pt x="2909" y="7028"/>
                  </a:lnTo>
                  <a:lnTo>
                    <a:pt x="2812" y="6640"/>
                  </a:lnTo>
                  <a:lnTo>
                    <a:pt x="2666" y="6301"/>
                  </a:lnTo>
                  <a:lnTo>
                    <a:pt x="2473" y="5962"/>
                  </a:lnTo>
                  <a:lnTo>
                    <a:pt x="2230" y="5623"/>
                  </a:lnTo>
                  <a:lnTo>
                    <a:pt x="1988" y="5283"/>
                  </a:lnTo>
                  <a:lnTo>
                    <a:pt x="1746" y="5041"/>
                  </a:lnTo>
                  <a:lnTo>
                    <a:pt x="1406" y="4653"/>
                  </a:lnTo>
                  <a:lnTo>
                    <a:pt x="1213" y="4265"/>
                  </a:lnTo>
                  <a:lnTo>
                    <a:pt x="1067" y="3829"/>
                  </a:lnTo>
                  <a:lnTo>
                    <a:pt x="1019" y="3345"/>
                  </a:lnTo>
                  <a:lnTo>
                    <a:pt x="1067" y="2908"/>
                  </a:lnTo>
                  <a:lnTo>
                    <a:pt x="1213" y="2472"/>
                  </a:lnTo>
                  <a:lnTo>
                    <a:pt x="1406" y="2036"/>
                  </a:lnTo>
                  <a:lnTo>
                    <a:pt x="1697" y="1697"/>
                  </a:lnTo>
                  <a:lnTo>
                    <a:pt x="2036" y="1406"/>
                  </a:lnTo>
                  <a:lnTo>
                    <a:pt x="2473" y="1164"/>
                  </a:lnTo>
                  <a:lnTo>
                    <a:pt x="2909" y="1067"/>
                  </a:lnTo>
                  <a:lnTo>
                    <a:pt x="3345" y="1018"/>
                  </a:lnTo>
                  <a:close/>
                  <a:moveTo>
                    <a:pt x="4944" y="8773"/>
                  </a:moveTo>
                  <a:lnTo>
                    <a:pt x="4944" y="9451"/>
                  </a:lnTo>
                  <a:lnTo>
                    <a:pt x="4896" y="9597"/>
                  </a:lnTo>
                  <a:lnTo>
                    <a:pt x="4847" y="9694"/>
                  </a:lnTo>
                  <a:lnTo>
                    <a:pt x="4702" y="9790"/>
                  </a:lnTo>
                  <a:lnTo>
                    <a:pt x="3345" y="9790"/>
                  </a:lnTo>
                  <a:lnTo>
                    <a:pt x="3248" y="9694"/>
                  </a:lnTo>
                  <a:lnTo>
                    <a:pt x="3151" y="9597"/>
                  </a:lnTo>
                  <a:lnTo>
                    <a:pt x="3103" y="9451"/>
                  </a:lnTo>
                  <a:lnTo>
                    <a:pt x="3103" y="8773"/>
                  </a:lnTo>
                  <a:close/>
                  <a:moveTo>
                    <a:pt x="3006" y="1"/>
                  </a:moveTo>
                  <a:lnTo>
                    <a:pt x="2715" y="49"/>
                  </a:lnTo>
                  <a:lnTo>
                    <a:pt x="2376" y="146"/>
                  </a:lnTo>
                  <a:lnTo>
                    <a:pt x="2085" y="243"/>
                  </a:lnTo>
                  <a:lnTo>
                    <a:pt x="1794" y="388"/>
                  </a:lnTo>
                  <a:lnTo>
                    <a:pt x="1503" y="534"/>
                  </a:lnTo>
                  <a:lnTo>
                    <a:pt x="1213" y="728"/>
                  </a:lnTo>
                  <a:lnTo>
                    <a:pt x="970" y="970"/>
                  </a:lnTo>
                  <a:lnTo>
                    <a:pt x="776" y="1212"/>
                  </a:lnTo>
                  <a:lnTo>
                    <a:pt x="582" y="1503"/>
                  </a:lnTo>
                  <a:lnTo>
                    <a:pt x="389" y="1745"/>
                  </a:lnTo>
                  <a:lnTo>
                    <a:pt x="243" y="2036"/>
                  </a:lnTo>
                  <a:lnTo>
                    <a:pt x="146" y="2375"/>
                  </a:lnTo>
                  <a:lnTo>
                    <a:pt x="49" y="2666"/>
                  </a:lnTo>
                  <a:lnTo>
                    <a:pt x="1" y="3005"/>
                  </a:lnTo>
                  <a:lnTo>
                    <a:pt x="1" y="3345"/>
                  </a:lnTo>
                  <a:lnTo>
                    <a:pt x="1" y="3684"/>
                  </a:lnTo>
                  <a:lnTo>
                    <a:pt x="49" y="4023"/>
                  </a:lnTo>
                  <a:lnTo>
                    <a:pt x="146" y="4314"/>
                  </a:lnTo>
                  <a:lnTo>
                    <a:pt x="243" y="4653"/>
                  </a:lnTo>
                  <a:lnTo>
                    <a:pt x="389" y="4944"/>
                  </a:lnTo>
                  <a:lnTo>
                    <a:pt x="582" y="5235"/>
                  </a:lnTo>
                  <a:lnTo>
                    <a:pt x="776" y="5477"/>
                  </a:lnTo>
                  <a:lnTo>
                    <a:pt x="1019" y="5768"/>
                  </a:lnTo>
                  <a:lnTo>
                    <a:pt x="1261" y="6010"/>
                  </a:lnTo>
                  <a:lnTo>
                    <a:pt x="1455" y="6301"/>
                  </a:lnTo>
                  <a:lnTo>
                    <a:pt x="1649" y="6592"/>
                  </a:lnTo>
                  <a:lnTo>
                    <a:pt x="1794" y="6931"/>
                  </a:lnTo>
                  <a:lnTo>
                    <a:pt x="1939" y="7270"/>
                  </a:lnTo>
                  <a:lnTo>
                    <a:pt x="2036" y="7610"/>
                  </a:lnTo>
                  <a:lnTo>
                    <a:pt x="2085" y="7949"/>
                  </a:lnTo>
                  <a:lnTo>
                    <a:pt x="2085" y="8288"/>
                  </a:lnTo>
                  <a:lnTo>
                    <a:pt x="2085" y="9451"/>
                  </a:lnTo>
                  <a:lnTo>
                    <a:pt x="2133" y="9742"/>
                  </a:lnTo>
                  <a:lnTo>
                    <a:pt x="2230" y="9984"/>
                  </a:lnTo>
                  <a:lnTo>
                    <a:pt x="2327" y="10227"/>
                  </a:lnTo>
                  <a:lnTo>
                    <a:pt x="2521" y="10421"/>
                  </a:lnTo>
                  <a:lnTo>
                    <a:pt x="2715" y="10614"/>
                  </a:lnTo>
                  <a:lnTo>
                    <a:pt x="2957" y="10711"/>
                  </a:lnTo>
                  <a:lnTo>
                    <a:pt x="3200" y="10808"/>
                  </a:lnTo>
                  <a:lnTo>
                    <a:pt x="3539" y="10808"/>
                  </a:lnTo>
                  <a:lnTo>
                    <a:pt x="3539" y="11390"/>
                  </a:lnTo>
                  <a:lnTo>
                    <a:pt x="3587" y="11584"/>
                  </a:lnTo>
                  <a:lnTo>
                    <a:pt x="3684" y="11729"/>
                  </a:lnTo>
                  <a:lnTo>
                    <a:pt x="3830" y="11826"/>
                  </a:lnTo>
                  <a:lnTo>
                    <a:pt x="4023" y="11874"/>
                  </a:lnTo>
                  <a:lnTo>
                    <a:pt x="4217" y="11826"/>
                  </a:lnTo>
                  <a:lnTo>
                    <a:pt x="4411" y="11729"/>
                  </a:lnTo>
                  <a:lnTo>
                    <a:pt x="4508" y="11584"/>
                  </a:lnTo>
                  <a:lnTo>
                    <a:pt x="4557" y="11390"/>
                  </a:lnTo>
                  <a:lnTo>
                    <a:pt x="4557" y="10808"/>
                  </a:lnTo>
                  <a:lnTo>
                    <a:pt x="4847" y="10808"/>
                  </a:lnTo>
                  <a:lnTo>
                    <a:pt x="5138" y="10711"/>
                  </a:lnTo>
                  <a:lnTo>
                    <a:pt x="5332" y="10614"/>
                  </a:lnTo>
                  <a:lnTo>
                    <a:pt x="5574" y="10421"/>
                  </a:lnTo>
                  <a:lnTo>
                    <a:pt x="5720" y="10227"/>
                  </a:lnTo>
                  <a:lnTo>
                    <a:pt x="5865" y="9984"/>
                  </a:lnTo>
                  <a:lnTo>
                    <a:pt x="5914" y="9742"/>
                  </a:lnTo>
                  <a:lnTo>
                    <a:pt x="5962" y="9451"/>
                  </a:lnTo>
                  <a:lnTo>
                    <a:pt x="5962" y="8288"/>
                  </a:lnTo>
                  <a:lnTo>
                    <a:pt x="5962" y="7949"/>
                  </a:lnTo>
                  <a:lnTo>
                    <a:pt x="6011" y="7561"/>
                  </a:lnTo>
                  <a:lnTo>
                    <a:pt x="6107" y="7222"/>
                  </a:lnTo>
                  <a:lnTo>
                    <a:pt x="6253" y="6931"/>
                  </a:lnTo>
                  <a:lnTo>
                    <a:pt x="6398" y="6592"/>
                  </a:lnTo>
                  <a:lnTo>
                    <a:pt x="6592" y="6301"/>
                  </a:lnTo>
                  <a:lnTo>
                    <a:pt x="6786" y="6010"/>
                  </a:lnTo>
                  <a:lnTo>
                    <a:pt x="7028" y="5768"/>
                  </a:lnTo>
                  <a:lnTo>
                    <a:pt x="7077" y="5719"/>
                  </a:lnTo>
                  <a:lnTo>
                    <a:pt x="7319" y="5477"/>
                  </a:lnTo>
                  <a:lnTo>
                    <a:pt x="7513" y="5186"/>
                  </a:lnTo>
                  <a:lnTo>
                    <a:pt x="7658" y="4896"/>
                  </a:lnTo>
                  <a:lnTo>
                    <a:pt x="7804" y="4605"/>
                  </a:lnTo>
                  <a:lnTo>
                    <a:pt x="7949" y="4314"/>
                  </a:lnTo>
                  <a:lnTo>
                    <a:pt x="7998" y="3975"/>
                  </a:lnTo>
                  <a:lnTo>
                    <a:pt x="8046" y="3635"/>
                  </a:lnTo>
                  <a:lnTo>
                    <a:pt x="8046" y="3296"/>
                  </a:lnTo>
                  <a:lnTo>
                    <a:pt x="8046" y="2957"/>
                  </a:lnTo>
                  <a:lnTo>
                    <a:pt x="7998" y="2618"/>
                  </a:lnTo>
                  <a:lnTo>
                    <a:pt x="7901" y="2327"/>
                  </a:lnTo>
                  <a:lnTo>
                    <a:pt x="7804" y="2036"/>
                  </a:lnTo>
                  <a:lnTo>
                    <a:pt x="7658" y="1745"/>
                  </a:lnTo>
                  <a:lnTo>
                    <a:pt x="7465" y="1455"/>
                  </a:lnTo>
                  <a:lnTo>
                    <a:pt x="7271" y="1212"/>
                  </a:lnTo>
                  <a:lnTo>
                    <a:pt x="7077" y="970"/>
                  </a:lnTo>
                  <a:lnTo>
                    <a:pt x="6834" y="728"/>
                  </a:lnTo>
                  <a:lnTo>
                    <a:pt x="6544" y="582"/>
                  </a:lnTo>
                  <a:lnTo>
                    <a:pt x="6253" y="388"/>
                  </a:lnTo>
                  <a:lnTo>
                    <a:pt x="5962" y="243"/>
                  </a:lnTo>
                  <a:lnTo>
                    <a:pt x="5671" y="146"/>
                  </a:lnTo>
                  <a:lnTo>
                    <a:pt x="5332" y="49"/>
                  </a:lnTo>
                  <a:lnTo>
                    <a:pt x="49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p:cNvSpPr/>
            <p:nvPr/>
          </p:nvSpPr>
          <p:spPr>
            <a:xfrm>
              <a:off x="6986064" y="1999856"/>
              <a:ext cx="133634" cy="133634"/>
            </a:xfrm>
            <a:custGeom>
              <a:avLst/>
              <a:gdLst/>
              <a:ahLst/>
              <a:cxnLst/>
              <a:rect l="l" t="t" r="r" b="b"/>
              <a:pathLst>
                <a:path w="5913" h="5913" extrusionOk="0">
                  <a:moveTo>
                    <a:pt x="4895" y="1018"/>
                  </a:moveTo>
                  <a:lnTo>
                    <a:pt x="4895" y="3199"/>
                  </a:lnTo>
                  <a:lnTo>
                    <a:pt x="4556" y="2811"/>
                  </a:lnTo>
                  <a:lnTo>
                    <a:pt x="4362" y="2714"/>
                  </a:lnTo>
                  <a:lnTo>
                    <a:pt x="4168" y="2666"/>
                  </a:lnTo>
                  <a:lnTo>
                    <a:pt x="3974" y="2714"/>
                  </a:lnTo>
                  <a:lnTo>
                    <a:pt x="3829" y="2811"/>
                  </a:lnTo>
                  <a:lnTo>
                    <a:pt x="1939" y="4701"/>
                  </a:lnTo>
                  <a:lnTo>
                    <a:pt x="1212" y="3974"/>
                  </a:lnTo>
                  <a:lnTo>
                    <a:pt x="3102" y="2133"/>
                  </a:lnTo>
                  <a:lnTo>
                    <a:pt x="3199" y="1939"/>
                  </a:lnTo>
                  <a:lnTo>
                    <a:pt x="3247" y="1745"/>
                  </a:lnTo>
                  <a:lnTo>
                    <a:pt x="3199" y="1551"/>
                  </a:lnTo>
                  <a:lnTo>
                    <a:pt x="3102" y="1406"/>
                  </a:lnTo>
                  <a:lnTo>
                    <a:pt x="2763" y="1018"/>
                  </a:lnTo>
                  <a:close/>
                  <a:moveTo>
                    <a:pt x="1502" y="0"/>
                  </a:moveTo>
                  <a:lnTo>
                    <a:pt x="1357" y="49"/>
                  </a:lnTo>
                  <a:lnTo>
                    <a:pt x="1212" y="97"/>
                  </a:lnTo>
                  <a:lnTo>
                    <a:pt x="1115" y="194"/>
                  </a:lnTo>
                  <a:lnTo>
                    <a:pt x="1066" y="339"/>
                  </a:lnTo>
                  <a:lnTo>
                    <a:pt x="1018" y="485"/>
                  </a:lnTo>
                  <a:lnTo>
                    <a:pt x="1018" y="630"/>
                  </a:lnTo>
                  <a:lnTo>
                    <a:pt x="1066" y="776"/>
                  </a:lnTo>
                  <a:lnTo>
                    <a:pt x="1163" y="872"/>
                  </a:lnTo>
                  <a:lnTo>
                    <a:pt x="2036" y="1745"/>
                  </a:lnTo>
                  <a:lnTo>
                    <a:pt x="145" y="3635"/>
                  </a:lnTo>
                  <a:lnTo>
                    <a:pt x="48" y="3780"/>
                  </a:lnTo>
                  <a:lnTo>
                    <a:pt x="0" y="3974"/>
                  </a:lnTo>
                  <a:lnTo>
                    <a:pt x="48" y="4168"/>
                  </a:lnTo>
                  <a:lnTo>
                    <a:pt x="145" y="4362"/>
                  </a:lnTo>
                  <a:lnTo>
                    <a:pt x="1599" y="5767"/>
                  </a:lnTo>
                  <a:lnTo>
                    <a:pt x="1745" y="5913"/>
                  </a:lnTo>
                  <a:lnTo>
                    <a:pt x="2132" y="5913"/>
                  </a:lnTo>
                  <a:lnTo>
                    <a:pt x="2326" y="5767"/>
                  </a:lnTo>
                  <a:lnTo>
                    <a:pt x="4168" y="3926"/>
                  </a:lnTo>
                  <a:lnTo>
                    <a:pt x="5040" y="4798"/>
                  </a:lnTo>
                  <a:lnTo>
                    <a:pt x="5186" y="4847"/>
                  </a:lnTo>
                  <a:lnTo>
                    <a:pt x="5331" y="4895"/>
                  </a:lnTo>
                  <a:lnTo>
                    <a:pt x="5477" y="4943"/>
                  </a:lnTo>
                  <a:lnTo>
                    <a:pt x="5622" y="4895"/>
                  </a:lnTo>
                  <a:lnTo>
                    <a:pt x="5719" y="4798"/>
                  </a:lnTo>
                  <a:lnTo>
                    <a:pt x="5816" y="4701"/>
                  </a:lnTo>
                  <a:lnTo>
                    <a:pt x="5913" y="4556"/>
                  </a:lnTo>
                  <a:lnTo>
                    <a:pt x="5913" y="4410"/>
                  </a:lnTo>
                  <a:lnTo>
                    <a:pt x="5913" y="533"/>
                  </a:lnTo>
                  <a:lnTo>
                    <a:pt x="5864" y="339"/>
                  </a:lnTo>
                  <a:lnTo>
                    <a:pt x="5767" y="145"/>
                  </a:lnTo>
                  <a:lnTo>
                    <a:pt x="5622" y="49"/>
                  </a:lnTo>
                  <a:lnTo>
                    <a:pt x="54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9"/>
            <p:cNvSpPr/>
            <p:nvPr/>
          </p:nvSpPr>
          <p:spPr>
            <a:xfrm>
              <a:off x="6727565" y="1999856"/>
              <a:ext cx="133634" cy="133634"/>
            </a:xfrm>
            <a:custGeom>
              <a:avLst/>
              <a:gdLst/>
              <a:ahLst/>
              <a:cxnLst/>
              <a:rect l="l" t="t" r="r" b="b"/>
              <a:pathLst>
                <a:path w="5913" h="5913" extrusionOk="0">
                  <a:moveTo>
                    <a:pt x="3199" y="1018"/>
                  </a:moveTo>
                  <a:lnTo>
                    <a:pt x="2811" y="1406"/>
                  </a:lnTo>
                  <a:lnTo>
                    <a:pt x="2714" y="1551"/>
                  </a:lnTo>
                  <a:lnTo>
                    <a:pt x="2666" y="1745"/>
                  </a:lnTo>
                  <a:lnTo>
                    <a:pt x="2714" y="1939"/>
                  </a:lnTo>
                  <a:lnTo>
                    <a:pt x="2811" y="2133"/>
                  </a:lnTo>
                  <a:lnTo>
                    <a:pt x="4701" y="3974"/>
                  </a:lnTo>
                  <a:lnTo>
                    <a:pt x="3974" y="4701"/>
                  </a:lnTo>
                  <a:lnTo>
                    <a:pt x="2133" y="2811"/>
                  </a:lnTo>
                  <a:lnTo>
                    <a:pt x="1939" y="2714"/>
                  </a:lnTo>
                  <a:lnTo>
                    <a:pt x="1745" y="2666"/>
                  </a:lnTo>
                  <a:lnTo>
                    <a:pt x="1551" y="2714"/>
                  </a:lnTo>
                  <a:lnTo>
                    <a:pt x="1406" y="2811"/>
                  </a:lnTo>
                  <a:lnTo>
                    <a:pt x="1018" y="3199"/>
                  </a:lnTo>
                  <a:lnTo>
                    <a:pt x="1018" y="1018"/>
                  </a:lnTo>
                  <a:close/>
                  <a:moveTo>
                    <a:pt x="533" y="0"/>
                  </a:moveTo>
                  <a:lnTo>
                    <a:pt x="340" y="49"/>
                  </a:lnTo>
                  <a:lnTo>
                    <a:pt x="146" y="145"/>
                  </a:lnTo>
                  <a:lnTo>
                    <a:pt x="49" y="339"/>
                  </a:lnTo>
                  <a:lnTo>
                    <a:pt x="0" y="533"/>
                  </a:lnTo>
                  <a:lnTo>
                    <a:pt x="0" y="4410"/>
                  </a:lnTo>
                  <a:lnTo>
                    <a:pt x="49" y="4556"/>
                  </a:lnTo>
                  <a:lnTo>
                    <a:pt x="97" y="4701"/>
                  </a:lnTo>
                  <a:lnTo>
                    <a:pt x="194" y="4798"/>
                  </a:lnTo>
                  <a:lnTo>
                    <a:pt x="340" y="4895"/>
                  </a:lnTo>
                  <a:lnTo>
                    <a:pt x="485" y="4943"/>
                  </a:lnTo>
                  <a:lnTo>
                    <a:pt x="630" y="4895"/>
                  </a:lnTo>
                  <a:lnTo>
                    <a:pt x="776" y="4847"/>
                  </a:lnTo>
                  <a:lnTo>
                    <a:pt x="873" y="4798"/>
                  </a:lnTo>
                  <a:lnTo>
                    <a:pt x="1745" y="3926"/>
                  </a:lnTo>
                  <a:lnTo>
                    <a:pt x="3635" y="5767"/>
                  </a:lnTo>
                  <a:lnTo>
                    <a:pt x="3781" y="5913"/>
                  </a:lnTo>
                  <a:lnTo>
                    <a:pt x="4168" y="5913"/>
                  </a:lnTo>
                  <a:lnTo>
                    <a:pt x="4362" y="5767"/>
                  </a:lnTo>
                  <a:lnTo>
                    <a:pt x="5768" y="4362"/>
                  </a:lnTo>
                  <a:lnTo>
                    <a:pt x="5913" y="4168"/>
                  </a:lnTo>
                  <a:lnTo>
                    <a:pt x="5913" y="3974"/>
                  </a:lnTo>
                  <a:lnTo>
                    <a:pt x="5913" y="3780"/>
                  </a:lnTo>
                  <a:lnTo>
                    <a:pt x="5768" y="3635"/>
                  </a:lnTo>
                  <a:lnTo>
                    <a:pt x="3926" y="1745"/>
                  </a:lnTo>
                  <a:lnTo>
                    <a:pt x="4798" y="872"/>
                  </a:lnTo>
                  <a:lnTo>
                    <a:pt x="4847" y="776"/>
                  </a:lnTo>
                  <a:lnTo>
                    <a:pt x="4895" y="630"/>
                  </a:lnTo>
                  <a:lnTo>
                    <a:pt x="4944" y="485"/>
                  </a:lnTo>
                  <a:lnTo>
                    <a:pt x="4895" y="339"/>
                  </a:lnTo>
                  <a:lnTo>
                    <a:pt x="4798" y="194"/>
                  </a:lnTo>
                  <a:lnTo>
                    <a:pt x="4701" y="97"/>
                  </a:lnTo>
                  <a:lnTo>
                    <a:pt x="4556" y="49"/>
                  </a:lnTo>
                  <a:lnTo>
                    <a:pt x="4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9"/>
            <p:cNvSpPr/>
            <p:nvPr/>
          </p:nvSpPr>
          <p:spPr>
            <a:xfrm>
              <a:off x="7037524" y="2182758"/>
              <a:ext cx="56997" cy="23029"/>
            </a:xfrm>
            <a:custGeom>
              <a:avLst/>
              <a:gdLst/>
              <a:ahLst/>
              <a:cxnLst/>
              <a:rect l="l" t="t" r="r" b="b"/>
              <a:pathLst>
                <a:path w="2522" h="1019" extrusionOk="0">
                  <a:moveTo>
                    <a:pt x="340" y="1"/>
                  </a:moveTo>
                  <a:lnTo>
                    <a:pt x="146" y="146"/>
                  </a:lnTo>
                  <a:lnTo>
                    <a:pt x="49" y="291"/>
                  </a:lnTo>
                  <a:lnTo>
                    <a:pt x="1" y="485"/>
                  </a:lnTo>
                  <a:lnTo>
                    <a:pt x="49" y="679"/>
                  </a:lnTo>
                  <a:lnTo>
                    <a:pt x="146" y="873"/>
                  </a:lnTo>
                  <a:lnTo>
                    <a:pt x="340" y="970"/>
                  </a:lnTo>
                  <a:lnTo>
                    <a:pt x="534" y="1018"/>
                  </a:lnTo>
                  <a:lnTo>
                    <a:pt x="2036" y="1018"/>
                  </a:lnTo>
                  <a:lnTo>
                    <a:pt x="2230" y="970"/>
                  </a:lnTo>
                  <a:lnTo>
                    <a:pt x="2376" y="873"/>
                  </a:lnTo>
                  <a:lnTo>
                    <a:pt x="2473" y="679"/>
                  </a:lnTo>
                  <a:lnTo>
                    <a:pt x="2521" y="485"/>
                  </a:lnTo>
                  <a:lnTo>
                    <a:pt x="2473" y="291"/>
                  </a:lnTo>
                  <a:lnTo>
                    <a:pt x="2376" y="146"/>
                  </a:lnTo>
                  <a:lnTo>
                    <a:pt x="2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9"/>
            <p:cNvSpPr/>
            <p:nvPr/>
          </p:nvSpPr>
          <p:spPr>
            <a:xfrm>
              <a:off x="6752742" y="2182758"/>
              <a:ext cx="56997" cy="23029"/>
            </a:xfrm>
            <a:custGeom>
              <a:avLst/>
              <a:gdLst/>
              <a:ahLst/>
              <a:cxnLst/>
              <a:rect l="l" t="t" r="r" b="b"/>
              <a:pathLst>
                <a:path w="2522" h="1019" extrusionOk="0">
                  <a:moveTo>
                    <a:pt x="340" y="1"/>
                  </a:moveTo>
                  <a:lnTo>
                    <a:pt x="146" y="146"/>
                  </a:lnTo>
                  <a:lnTo>
                    <a:pt x="49" y="291"/>
                  </a:lnTo>
                  <a:lnTo>
                    <a:pt x="1" y="485"/>
                  </a:lnTo>
                  <a:lnTo>
                    <a:pt x="49" y="679"/>
                  </a:lnTo>
                  <a:lnTo>
                    <a:pt x="146" y="873"/>
                  </a:lnTo>
                  <a:lnTo>
                    <a:pt x="340" y="970"/>
                  </a:lnTo>
                  <a:lnTo>
                    <a:pt x="534" y="1018"/>
                  </a:lnTo>
                  <a:lnTo>
                    <a:pt x="2036" y="1018"/>
                  </a:lnTo>
                  <a:lnTo>
                    <a:pt x="2230" y="970"/>
                  </a:lnTo>
                  <a:lnTo>
                    <a:pt x="2376" y="873"/>
                  </a:lnTo>
                  <a:lnTo>
                    <a:pt x="2473" y="679"/>
                  </a:lnTo>
                  <a:lnTo>
                    <a:pt x="2521" y="485"/>
                  </a:lnTo>
                  <a:lnTo>
                    <a:pt x="2473" y="291"/>
                  </a:lnTo>
                  <a:lnTo>
                    <a:pt x="2376" y="146"/>
                  </a:lnTo>
                  <a:lnTo>
                    <a:pt x="2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9"/>
            <p:cNvSpPr/>
            <p:nvPr/>
          </p:nvSpPr>
          <p:spPr>
            <a:xfrm>
              <a:off x="6766980" y="2232049"/>
              <a:ext cx="50421" cy="41652"/>
            </a:xfrm>
            <a:custGeom>
              <a:avLst/>
              <a:gdLst/>
              <a:ahLst/>
              <a:cxnLst/>
              <a:rect l="l" t="t" r="r" b="b"/>
              <a:pathLst>
                <a:path w="2231" h="1843" extrusionOk="0">
                  <a:moveTo>
                    <a:pt x="1649" y="1"/>
                  </a:moveTo>
                  <a:lnTo>
                    <a:pt x="1455" y="98"/>
                  </a:lnTo>
                  <a:lnTo>
                    <a:pt x="195" y="873"/>
                  </a:lnTo>
                  <a:lnTo>
                    <a:pt x="49" y="1018"/>
                  </a:lnTo>
                  <a:lnTo>
                    <a:pt x="1" y="1212"/>
                  </a:lnTo>
                  <a:lnTo>
                    <a:pt x="1" y="1406"/>
                  </a:lnTo>
                  <a:lnTo>
                    <a:pt x="49" y="1600"/>
                  </a:lnTo>
                  <a:lnTo>
                    <a:pt x="195" y="1745"/>
                  </a:lnTo>
                  <a:lnTo>
                    <a:pt x="389" y="1794"/>
                  </a:lnTo>
                  <a:lnTo>
                    <a:pt x="583" y="1842"/>
                  </a:lnTo>
                  <a:lnTo>
                    <a:pt x="776" y="1745"/>
                  </a:lnTo>
                  <a:lnTo>
                    <a:pt x="2037" y="921"/>
                  </a:lnTo>
                  <a:lnTo>
                    <a:pt x="2182" y="825"/>
                  </a:lnTo>
                  <a:lnTo>
                    <a:pt x="2230" y="631"/>
                  </a:lnTo>
                  <a:lnTo>
                    <a:pt x="2230" y="437"/>
                  </a:lnTo>
                  <a:lnTo>
                    <a:pt x="2182" y="243"/>
                  </a:lnTo>
                  <a:lnTo>
                    <a:pt x="2037" y="98"/>
                  </a:lnTo>
                  <a:lnTo>
                    <a:pt x="1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9"/>
            <p:cNvSpPr/>
            <p:nvPr/>
          </p:nvSpPr>
          <p:spPr>
            <a:xfrm>
              <a:off x="7029863" y="2232049"/>
              <a:ext cx="51505" cy="41652"/>
            </a:xfrm>
            <a:custGeom>
              <a:avLst/>
              <a:gdLst/>
              <a:ahLst/>
              <a:cxnLst/>
              <a:rect l="l" t="t" r="r" b="b"/>
              <a:pathLst>
                <a:path w="2279" h="1843" extrusionOk="0">
                  <a:moveTo>
                    <a:pt x="388" y="1"/>
                  </a:moveTo>
                  <a:lnTo>
                    <a:pt x="194" y="98"/>
                  </a:lnTo>
                  <a:lnTo>
                    <a:pt x="98" y="243"/>
                  </a:lnTo>
                  <a:lnTo>
                    <a:pt x="1" y="437"/>
                  </a:lnTo>
                  <a:lnTo>
                    <a:pt x="1" y="631"/>
                  </a:lnTo>
                  <a:lnTo>
                    <a:pt x="98" y="825"/>
                  </a:lnTo>
                  <a:lnTo>
                    <a:pt x="243" y="921"/>
                  </a:lnTo>
                  <a:lnTo>
                    <a:pt x="1503" y="1745"/>
                  </a:lnTo>
                  <a:lnTo>
                    <a:pt x="1697" y="1842"/>
                  </a:lnTo>
                  <a:lnTo>
                    <a:pt x="1891" y="1794"/>
                  </a:lnTo>
                  <a:lnTo>
                    <a:pt x="2036" y="1745"/>
                  </a:lnTo>
                  <a:lnTo>
                    <a:pt x="2182" y="1600"/>
                  </a:lnTo>
                  <a:lnTo>
                    <a:pt x="2278" y="1406"/>
                  </a:lnTo>
                  <a:lnTo>
                    <a:pt x="2278" y="1212"/>
                  </a:lnTo>
                  <a:lnTo>
                    <a:pt x="2182" y="1018"/>
                  </a:lnTo>
                  <a:lnTo>
                    <a:pt x="2036" y="873"/>
                  </a:lnTo>
                  <a:lnTo>
                    <a:pt x="776" y="98"/>
                  </a:lnTo>
                  <a:lnTo>
                    <a:pt x="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39"/>
          <p:cNvGrpSpPr/>
          <p:nvPr/>
        </p:nvGrpSpPr>
        <p:grpSpPr>
          <a:xfrm>
            <a:off x="573655" y="3321509"/>
            <a:ext cx="392133" cy="392155"/>
            <a:chOff x="7408842" y="2635120"/>
            <a:chExt cx="392133" cy="392155"/>
          </a:xfrm>
        </p:grpSpPr>
        <p:sp>
          <p:nvSpPr>
            <p:cNvPr id="482" name="Google Shape;482;p39"/>
            <p:cNvSpPr/>
            <p:nvPr/>
          </p:nvSpPr>
          <p:spPr>
            <a:xfrm>
              <a:off x="7408842" y="2773138"/>
              <a:ext cx="392133" cy="254137"/>
            </a:xfrm>
            <a:custGeom>
              <a:avLst/>
              <a:gdLst/>
              <a:ahLst/>
              <a:cxnLst/>
              <a:rect l="l" t="t" r="r" b="b"/>
              <a:pathLst>
                <a:path w="17351" h="11245" extrusionOk="0">
                  <a:moveTo>
                    <a:pt x="14298" y="9160"/>
                  </a:moveTo>
                  <a:lnTo>
                    <a:pt x="14298" y="10226"/>
                  </a:lnTo>
                  <a:lnTo>
                    <a:pt x="3054" y="10226"/>
                  </a:lnTo>
                  <a:lnTo>
                    <a:pt x="3054" y="9160"/>
                  </a:lnTo>
                  <a:close/>
                  <a:moveTo>
                    <a:pt x="15655" y="1018"/>
                  </a:moveTo>
                  <a:lnTo>
                    <a:pt x="15897" y="1066"/>
                  </a:lnTo>
                  <a:lnTo>
                    <a:pt x="16139" y="1212"/>
                  </a:lnTo>
                  <a:lnTo>
                    <a:pt x="16285" y="1406"/>
                  </a:lnTo>
                  <a:lnTo>
                    <a:pt x="16333" y="1696"/>
                  </a:lnTo>
                  <a:lnTo>
                    <a:pt x="16333" y="10226"/>
                  </a:lnTo>
                  <a:lnTo>
                    <a:pt x="15315" y="10226"/>
                  </a:lnTo>
                  <a:lnTo>
                    <a:pt x="15315" y="8675"/>
                  </a:lnTo>
                  <a:lnTo>
                    <a:pt x="15267" y="8482"/>
                  </a:lnTo>
                  <a:lnTo>
                    <a:pt x="15170" y="8288"/>
                  </a:lnTo>
                  <a:lnTo>
                    <a:pt x="15025" y="8191"/>
                  </a:lnTo>
                  <a:lnTo>
                    <a:pt x="14831" y="8142"/>
                  </a:lnTo>
                  <a:lnTo>
                    <a:pt x="2569" y="8142"/>
                  </a:lnTo>
                  <a:lnTo>
                    <a:pt x="2327" y="8191"/>
                  </a:lnTo>
                  <a:lnTo>
                    <a:pt x="2181" y="8288"/>
                  </a:lnTo>
                  <a:lnTo>
                    <a:pt x="2085" y="8482"/>
                  </a:lnTo>
                  <a:lnTo>
                    <a:pt x="2036" y="8675"/>
                  </a:lnTo>
                  <a:lnTo>
                    <a:pt x="2036" y="10226"/>
                  </a:lnTo>
                  <a:lnTo>
                    <a:pt x="1018" y="10226"/>
                  </a:lnTo>
                  <a:lnTo>
                    <a:pt x="1018" y="1696"/>
                  </a:lnTo>
                  <a:lnTo>
                    <a:pt x="1067" y="1406"/>
                  </a:lnTo>
                  <a:lnTo>
                    <a:pt x="1212" y="1212"/>
                  </a:lnTo>
                  <a:lnTo>
                    <a:pt x="1454" y="1066"/>
                  </a:lnTo>
                  <a:lnTo>
                    <a:pt x="1697" y="1018"/>
                  </a:lnTo>
                  <a:close/>
                  <a:moveTo>
                    <a:pt x="1697" y="0"/>
                  </a:moveTo>
                  <a:lnTo>
                    <a:pt x="1358" y="49"/>
                  </a:lnTo>
                  <a:lnTo>
                    <a:pt x="1018" y="146"/>
                  </a:lnTo>
                  <a:lnTo>
                    <a:pt x="776" y="291"/>
                  </a:lnTo>
                  <a:lnTo>
                    <a:pt x="485" y="485"/>
                  </a:lnTo>
                  <a:lnTo>
                    <a:pt x="291" y="727"/>
                  </a:lnTo>
                  <a:lnTo>
                    <a:pt x="146" y="1018"/>
                  </a:lnTo>
                  <a:lnTo>
                    <a:pt x="49" y="1357"/>
                  </a:lnTo>
                  <a:lnTo>
                    <a:pt x="1" y="1696"/>
                  </a:lnTo>
                  <a:lnTo>
                    <a:pt x="1" y="10711"/>
                  </a:lnTo>
                  <a:lnTo>
                    <a:pt x="49" y="10905"/>
                  </a:lnTo>
                  <a:lnTo>
                    <a:pt x="146" y="11099"/>
                  </a:lnTo>
                  <a:lnTo>
                    <a:pt x="340" y="11196"/>
                  </a:lnTo>
                  <a:lnTo>
                    <a:pt x="534" y="11244"/>
                  </a:lnTo>
                  <a:lnTo>
                    <a:pt x="16818" y="11244"/>
                  </a:lnTo>
                  <a:lnTo>
                    <a:pt x="17012" y="11196"/>
                  </a:lnTo>
                  <a:lnTo>
                    <a:pt x="17206" y="11099"/>
                  </a:lnTo>
                  <a:lnTo>
                    <a:pt x="17303" y="10905"/>
                  </a:lnTo>
                  <a:lnTo>
                    <a:pt x="17351" y="10711"/>
                  </a:lnTo>
                  <a:lnTo>
                    <a:pt x="17351" y="1696"/>
                  </a:lnTo>
                  <a:lnTo>
                    <a:pt x="17303" y="1357"/>
                  </a:lnTo>
                  <a:lnTo>
                    <a:pt x="17206" y="1018"/>
                  </a:lnTo>
                  <a:lnTo>
                    <a:pt x="17060" y="727"/>
                  </a:lnTo>
                  <a:lnTo>
                    <a:pt x="16866" y="485"/>
                  </a:lnTo>
                  <a:lnTo>
                    <a:pt x="16576" y="291"/>
                  </a:lnTo>
                  <a:lnTo>
                    <a:pt x="16333" y="146"/>
                  </a:lnTo>
                  <a:lnTo>
                    <a:pt x="15994" y="49"/>
                  </a:lnTo>
                  <a:lnTo>
                    <a:pt x="156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7685964" y="2819129"/>
              <a:ext cx="23007" cy="23029"/>
            </a:xfrm>
            <a:custGeom>
              <a:avLst/>
              <a:gdLst/>
              <a:ahLst/>
              <a:cxnLst/>
              <a:rect l="l" t="t" r="r" b="b"/>
              <a:pathLst>
                <a:path w="1018" h="1019" extrusionOk="0">
                  <a:moveTo>
                    <a:pt x="291" y="1"/>
                  </a:moveTo>
                  <a:lnTo>
                    <a:pt x="146" y="146"/>
                  </a:lnTo>
                  <a:lnTo>
                    <a:pt x="49" y="292"/>
                  </a:lnTo>
                  <a:lnTo>
                    <a:pt x="0" y="485"/>
                  </a:lnTo>
                  <a:lnTo>
                    <a:pt x="49" y="679"/>
                  </a:lnTo>
                  <a:lnTo>
                    <a:pt x="146" y="873"/>
                  </a:lnTo>
                  <a:lnTo>
                    <a:pt x="291" y="970"/>
                  </a:lnTo>
                  <a:lnTo>
                    <a:pt x="533" y="1018"/>
                  </a:lnTo>
                  <a:lnTo>
                    <a:pt x="727" y="970"/>
                  </a:lnTo>
                  <a:lnTo>
                    <a:pt x="873" y="873"/>
                  </a:lnTo>
                  <a:lnTo>
                    <a:pt x="969" y="679"/>
                  </a:lnTo>
                  <a:lnTo>
                    <a:pt x="1018" y="485"/>
                  </a:lnTo>
                  <a:lnTo>
                    <a:pt x="969" y="292"/>
                  </a:lnTo>
                  <a:lnTo>
                    <a:pt x="873" y="146"/>
                  </a:lnTo>
                  <a:lnTo>
                    <a:pt x="7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a:off x="7454856" y="2819129"/>
              <a:ext cx="104073" cy="23029"/>
            </a:xfrm>
            <a:custGeom>
              <a:avLst/>
              <a:gdLst/>
              <a:ahLst/>
              <a:cxnLst/>
              <a:rect l="l" t="t" r="r" b="b"/>
              <a:pathLst>
                <a:path w="4605" h="1019" extrusionOk="0">
                  <a:moveTo>
                    <a:pt x="533" y="1"/>
                  </a:moveTo>
                  <a:lnTo>
                    <a:pt x="291" y="49"/>
                  </a:lnTo>
                  <a:lnTo>
                    <a:pt x="145" y="146"/>
                  </a:lnTo>
                  <a:lnTo>
                    <a:pt x="49" y="292"/>
                  </a:lnTo>
                  <a:lnTo>
                    <a:pt x="0" y="485"/>
                  </a:lnTo>
                  <a:lnTo>
                    <a:pt x="49" y="679"/>
                  </a:lnTo>
                  <a:lnTo>
                    <a:pt x="145" y="873"/>
                  </a:lnTo>
                  <a:lnTo>
                    <a:pt x="291" y="970"/>
                  </a:lnTo>
                  <a:lnTo>
                    <a:pt x="533" y="1018"/>
                  </a:lnTo>
                  <a:lnTo>
                    <a:pt x="4071" y="1018"/>
                  </a:lnTo>
                  <a:lnTo>
                    <a:pt x="4265" y="970"/>
                  </a:lnTo>
                  <a:lnTo>
                    <a:pt x="4459" y="873"/>
                  </a:lnTo>
                  <a:lnTo>
                    <a:pt x="4556" y="679"/>
                  </a:lnTo>
                  <a:lnTo>
                    <a:pt x="4604" y="485"/>
                  </a:lnTo>
                  <a:lnTo>
                    <a:pt x="4556" y="292"/>
                  </a:lnTo>
                  <a:lnTo>
                    <a:pt x="4459" y="146"/>
                  </a:lnTo>
                  <a:lnTo>
                    <a:pt x="4265" y="49"/>
                  </a:lnTo>
                  <a:lnTo>
                    <a:pt x="4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a:off x="7454856" y="2865142"/>
              <a:ext cx="208123" cy="69020"/>
            </a:xfrm>
            <a:custGeom>
              <a:avLst/>
              <a:gdLst/>
              <a:ahLst/>
              <a:cxnLst/>
              <a:rect l="l" t="t" r="r" b="b"/>
              <a:pathLst>
                <a:path w="9209" h="3054" extrusionOk="0">
                  <a:moveTo>
                    <a:pt x="8191" y="1018"/>
                  </a:moveTo>
                  <a:lnTo>
                    <a:pt x="8191" y="2036"/>
                  </a:lnTo>
                  <a:lnTo>
                    <a:pt x="1018" y="2036"/>
                  </a:lnTo>
                  <a:lnTo>
                    <a:pt x="1018" y="1018"/>
                  </a:lnTo>
                  <a:close/>
                  <a:moveTo>
                    <a:pt x="533" y="0"/>
                  </a:moveTo>
                  <a:lnTo>
                    <a:pt x="291" y="49"/>
                  </a:lnTo>
                  <a:lnTo>
                    <a:pt x="145" y="146"/>
                  </a:lnTo>
                  <a:lnTo>
                    <a:pt x="49" y="340"/>
                  </a:lnTo>
                  <a:lnTo>
                    <a:pt x="0" y="533"/>
                  </a:lnTo>
                  <a:lnTo>
                    <a:pt x="0" y="2569"/>
                  </a:lnTo>
                  <a:lnTo>
                    <a:pt x="49" y="2763"/>
                  </a:lnTo>
                  <a:lnTo>
                    <a:pt x="145" y="2908"/>
                  </a:lnTo>
                  <a:lnTo>
                    <a:pt x="291" y="3005"/>
                  </a:lnTo>
                  <a:lnTo>
                    <a:pt x="533" y="3054"/>
                  </a:lnTo>
                  <a:lnTo>
                    <a:pt x="8724" y="3054"/>
                  </a:lnTo>
                  <a:lnTo>
                    <a:pt x="8918" y="3005"/>
                  </a:lnTo>
                  <a:lnTo>
                    <a:pt x="9063" y="2908"/>
                  </a:lnTo>
                  <a:lnTo>
                    <a:pt x="9160" y="2763"/>
                  </a:lnTo>
                  <a:lnTo>
                    <a:pt x="9208" y="2569"/>
                  </a:lnTo>
                  <a:lnTo>
                    <a:pt x="9208" y="533"/>
                  </a:lnTo>
                  <a:lnTo>
                    <a:pt x="9160" y="340"/>
                  </a:lnTo>
                  <a:lnTo>
                    <a:pt x="9063" y="146"/>
                  </a:lnTo>
                  <a:lnTo>
                    <a:pt x="8918" y="49"/>
                  </a:lnTo>
                  <a:lnTo>
                    <a:pt x="8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7685964" y="2865142"/>
              <a:ext cx="69020" cy="69020"/>
            </a:xfrm>
            <a:custGeom>
              <a:avLst/>
              <a:gdLst/>
              <a:ahLst/>
              <a:cxnLst/>
              <a:rect l="l" t="t" r="r" b="b"/>
              <a:pathLst>
                <a:path w="3054" h="3054" extrusionOk="0">
                  <a:moveTo>
                    <a:pt x="2036" y="1018"/>
                  </a:moveTo>
                  <a:lnTo>
                    <a:pt x="2036" y="2036"/>
                  </a:lnTo>
                  <a:lnTo>
                    <a:pt x="1018" y="2036"/>
                  </a:lnTo>
                  <a:lnTo>
                    <a:pt x="1018" y="1018"/>
                  </a:lnTo>
                  <a:close/>
                  <a:moveTo>
                    <a:pt x="533" y="0"/>
                  </a:moveTo>
                  <a:lnTo>
                    <a:pt x="339" y="49"/>
                  </a:lnTo>
                  <a:lnTo>
                    <a:pt x="146" y="146"/>
                  </a:lnTo>
                  <a:lnTo>
                    <a:pt x="49" y="340"/>
                  </a:lnTo>
                  <a:lnTo>
                    <a:pt x="0" y="533"/>
                  </a:lnTo>
                  <a:lnTo>
                    <a:pt x="0" y="2569"/>
                  </a:lnTo>
                  <a:lnTo>
                    <a:pt x="49" y="2763"/>
                  </a:lnTo>
                  <a:lnTo>
                    <a:pt x="146" y="2908"/>
                  </a:lnTo>
                  <a:lnTo>
                    <a:pt x="339" y="3005"/>
                  </a:lnTo>
                  <a:lnTo>
                    <a:pt x="533" y="3054"/>
                  </a:lnTo>
                  <a:lnTo>
                    <a:pt x="2569" y="3054"/>
                  </a:lnTo>
                  <a:lnTo>
                    <a:pt x="2763" y="3005"/>
                  </a:lnTo>
                  <a:lnTo>
                    <a:pt x="2908" y="2908"/>
                  </a:lnTo>
                  <a:lnTo>
                    <a:pt x="3005" y="2763"/>
                  </a:lnTo>
                  <a:lnTo>
                    <a:pt x="3053" y="2569"/>
                  </a:lnTo>
                  <a:lnTo>
                    <a:pt x="3053" y="533"/>
                  </a:lnTo>
                  <a:lnTo>
                    <a:pt x="3005" y="340"/>
                  </a:lnTo>
                  <a:lnTo>
                    <a:pt x="2908" y="146"/>
                  </a:lnTo>
                  <a:lnTo>
                    <a:pt x="2763" y="49"/>
                  </a:lnTo>
                  <a:lnTo>
                    <a:pt x="2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7408842" y="2635120"/>
              <a:ext cx="392133" cy="115034"/>
            </a:xfrm>
            <a:custGeom>
              <a:avLst/>
              <a:gdLst/>
              <a:ahLst/>
              <a:cxnLst/>
              <a:rect l="l" t="t" r="r" b="b"/>
              <a:pathLst>
                <a:path w="17351" h="5090" extrusionOk="0">
                  <a:moveTo>
                    <a:pt x="12601" y="1018"/>
                  </a:moveTo>
                  <a:lnTo>
                    <a:pt x="12601" y="1988"/>
                  </a:lnTo>
                  <a:lnTo>
                    <a:pt x="3393" y="1988"/>
                  </a:lnTo>
                  <a:lnTo>
                    <a:pt x="3393" y="1018"/>
                  </a:lnTo>
                  <a:close/>
                  <a:moveTo>
                    <a:pt x="13619" y="1358"/>
                  </a:moveTo>
                  <a:lnTo>
                    <a:pt x="15800" y="2521"/>
                  </a:lnTo>
                  <a:lnTo>
                    <a:pt x="13619" y="3684"/>
                  </a:lnTo>
                  <a:lnTo>
                    <a:pt x="13619" y="1358"/>
                  </a:lnTo>
                  <a:close/>
                  <a:moveTo>
                    <a:pt x="2375" y="1018"/>
                  </a:moveTo>
                  <a:lnTo>
                    <a:pt x="2375" y="4072"/>
                  </a:lnTo>
                  <a:lnTo>
                    <a:pt x="1503" y="4072"/>
                  </a:lnTo>
                  <a:lnTo>
                    <a:pt x="1309" y="4023"/>
                  </a:lnTo>
                  <a:lnTo>
                    <a:pt x="1164" y="3926"/>
                  </a:lnTo>
                  <a:lnTo>
                    <a:pt x="1067" y="3781"/>
                  </a:lnTo>
                  <a:lnTo>
                    <a:pt x="1018" y="3587"/>
                  </a:lnTo>
                  <a:lnTo>
                    <a:pt x="1018" y="1503"/>
                  </a:lnTo>
                  <a:lnTo>
                    <a:pt x="1067" y="1309"/>
                  </a:lnTo>
                  <a:lnTo>
                    <a:pt x="1164" y="1164"/>
                  </a:lnTo>
                  <a:lnTo>
                    <a:pt x="1309" y="1067"/>
                  </a:lnTo>
                  <a:lnTo>
                    <a:pt x="1503" y="1018"/>
                  </a:lnTo>
                  <a:close/>
                  <a:moveTo>
                    <a:pt x="12601" y="3005"/>
                  </a:moveTo>
                  <a:lnTo>
                    <a:pt x="12601" y="4072"/>
                  </a:lnTo>
                  <a:lnTo>
                    <a:pt x="3393" y="4072"/>
                  </a:lnTo>
                  <a:lnTo>
                    <a:pt x="3393" y="3005"/>
                  </a:lnTo>
                  <a:close/>
                  <a:moveTo>
                    <a:pt x="1503" y="1"/>
                  </a:moveTo>
                  <a:lnTo>
                    <a:pt x="1212" y="49"/>
                  </a:lnTo>
                  <a:lnTo>
                    <a:pt x="921" y="98"/>
                  </a:lnTo>
                  <a:lnTo>
                    <a:pt x="679" y="243"/>
                  </a:lnTo>
                  <a:lnTo>
                    <a:pt x="437" y="437"/>
                  </a:lnTo>
                  <a:lnTo>
                    <a:pt x="243" y="679"/>
                  </a:lnTo>
                  <a:lnTo>
                    <a:pt x="146" y="921"/>
                  </a:lnTo>
                  <a:lnTo>
                    <a:pt x="49" y="1212"/>
                  </a:lnTo>
                  <a:lnTo>
                    <a:pt x="1" y="1503"/>
                  </a:lnTo>
                  <a:lnTo>
                    <a:pt x="1" y="3587"/>
                  </a:lnTo>
                  <a:lnTo>
                    <a:pt x="49" y="3878"/>
                  </a:lnTo>
                  <a:lnTo>
                    <a:pt x="146" y="4169"/>
                  </a:lnTo>
                  <a:lnTo>
                    <a:pt x="243" y="4411"/>
                  </a:lnTo>
                  <a:lnTo>
                    <a:pt x="437" y="4653"/>
                  </a:lnTo>
                  <a:lnTo>
                    <a:pt x="679" y="4799"/>
                  </a:lnTo>
                  <a:lnTo>
                    <a:pt x="921" y="4944"/>
                  </a:lnTo>
                  <a:lnTo>
                    <a:pt x="1212" y="5041"/>
                  </a:lnTo>
                  <a:lnTo>
                    <a:pt x="1503" y="5089"/>
                  </a:lnTo>
                  <a:lnTo>
                    <a:pt x="13135" y="5089"/>
                  </a:lnTo>
                  <a:lnTo>
                    <a:pt x="13231" y="5041"/>
                  </a:lnTo>
                  <a:lnTo>
                    <a:pt x="13377" y="4993"/>
                  </a:lnTo>
                  <a:lnTo>
                    <a:pt x="17060" y="2957"/>
                  </a:lnTo>
                  <a:lnTo>
                    <a:pt x="17206" y="2860"/>
                  </a:lnTo>
                  <a:lnTo>
                    <a:pt x="17254" y="2763"/>
                  </a:lnTo>
                  <a:lnTo>
                    <a:pt x="17351" y="2618"/>
                  </a:lnTo>
                  <a:lnTo>
                    <a:pt x="17351" y="2521"/>
                  </a:lnTo>
                  <a:lnTo>
                    <a:pt x="17303" y="2375"/>
                  </a:lnTo>
                  <a:lnTo>
                    <a:pt x="17254" y="2230"/>
                  </a:lnTo>
                  <a:lnTo>
                    <a:pt x="17206" y="2133"/>
                  </a:lnTo>
                  <a:lnTo>
                    <a:pt x="17060" y="2036"/>
                  </a:lnTo>
                  <a:lnTo>
                    <a:pt x="13377" y="49"/>
                  </a:lnTo>
                  <a:lnTo>
                    <a:pt x="132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p:nvPr/>
          </p:nvSpPr>
          <p:spPr>
            <a:xfrm>
              <a:off x="7731955" y="2819129"/>
              <a:ext cx="23029" cy="23029"/>
            </a:xfrm>
            <a:custGeom>
              <a:avLst/>
              <a:gdLst/>
              <a:ahLst/>
              <a:cxnLst/>
              <a:rect l="l" t="t" r="r" b="b"/>
              <a:pathLst>
                <a:path w="1019" h="1019" extrusionOk="0">
                  <a:moveTo>
                    <a:pt x="292" y="1"/>
                  </a:moveTo>
                  <a:lnTo>
                    <a:pt x="146" y="146"/>
                  </a:lnTo>
                  <a:lnTo>
                    <a:pt x="49" y="292"/>
                  </a:lnTo>
                  <a:lnTo>
                    <a:pt x="1" y="485"/>
                  </a:lnTo>
                  <a:lnTo>
                    <a:pt x="49" y="679"/>
                  </a:lnTo>
                  <a:lnTo>
                    <a:pt x="146" y="873"/>
                  </a:lnTo>
                  <a:lnTo>
                    <a:pt x="292" y="970"/>
                  </a:lnTo>
                  <a:lnTo>
                    <a:pt x="485" y="1018"/>
                  </a:lnTo>
                  <a:lnTo>
                    <a:pt x="728" y="970"/>
                  </a:lnTo>
                  <a:lnTo>
                    <a:pt x="873" y="873"/>
                  </a:lnTo>
                  <a:lnTo>
                    <a:pt x="970" y="679"/>
                  </a:lnTo>
                  <a:lnTo>
                    <a:pt x="1018" y="485"/>
                  </a:lnTo>
                  <a:lnTo>
                    <a:pt x="970" y="292"/>
                  </a:lnTo>
                  <a:lnTo>
                    <a:pt x="873" y="146"/>
                  </a:lnTo>
                  <a:lnTo>
                    <a:pt x="7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9"/>
          <p:cNvGrpSpPr/>
          <p:nvPr/>
        </p:nvGrpSpPr>
        <p:grpSpPr>
          <a:xfrm>
            <a:off x="615273" y="1233659"/>
            <a:ext cx="308897" cy="392155"/>
            <a:chOff x="7492078" y="3987820"/>
            <a:chExt cx="308897" cy="392155"/>
          </a:xfrm>
        </p:grpSpPr>
        <p:sp>
          <p:nvSpPr>
            <p:cNvPr id="490" name="Google Shape;490;p39"/>
            <p:cNvSpPr/>
            <p:nvPr/>
          </p:nvSpPr>
          <p:spPr>
            <a:xfrm>
              <a:off x="7492078" y="3987820"/>
              <a:ext cx="308897" cy="392155"/>
            </a:xfrm>
            <a:custGeom>
              <a:avLst/>
              <a:gdLst/>
              <a:ahLst/>
              <a:cxnLst/>
              <a:rect l="l" t="t" r="r" b="b"/>
              <a:pathLst>
                <a:path w="13668" h="17352" extrusionOk="0">
                  <a:moveTo>
                    <a:pt x="10809" y="1745"/>
                  </a:moveTo>
                  <a:lnTo>
                    <a:pt x="11923" y="2909"/>
                  </a:lnTo>
                  <a:lnTo>
                    <a:pt x="10809" y="2909"/>
                  </a:lnTo>
                  <a:lnTo>
                    <a:pt x="10809" y="1745"/>
                  </a:lnTo>
                  <a:close/>
                  <a:moveTo>
                    <a:pt x="9791" y="1018"/>
                  </a:moveTo>
                  <a:lnTo>
                    <a:pt x="9791" y="3393"/>
                  </a:lnTo>
                  <a:lnTo>
                    <a:pt x="9839" y="3587"/>
                  </a:lnTo>
                  <a:lnTo>
                    <a:pt x="9936" y="3781"/>
                  </a:lnTo>
                  <a:lnTo>
                    <a:pt x="10082" y="3878"/>
                  </a:lnTo>
                  <a:lnTo>
                    <a:pt x="10275" y="3926"/>
                  </a:lnTo>
                  <a:lnTo>
                    <a:pt x="12650" y="3926"/>
                  </a:lnTo>
                  <a:lnTo>
                    <a:pt x="12650" y="16333"/>
                  </a:lnTo>
                  <a:lnTo>
                    <a:pt x="1019" y="16333"/>
                  </a:lnTo>
                  <a:lnTo>
                    <a:pt x="1019" y="1018"/>
                  </a:lnTo>
                  <a:close/>
                  <a:moveTo>
                    <a:pt x="486" y="1"/>
                  </a:moveTo>
                  <a:lnTo>
                    <a:pt x="292" y="49"/>
                  </a:lnTo>
                  <a:lnTo>
                    <a:pt x="146" y="146"/>
                  </a:lnTo>
                  <a:lnTo>
                    <a:pt x="49" y="340"/>
                  </a:lnTo>
                  <a:lnTo>
                    <a:pt x="1" y="534"/>
                  </a:lnTo>
                  <a:lnTo>
                    <a:pt x="1" y="16866"/>
                  </a:lnTo>
                  <a:lnTo>
                    <a:pt x="49" y="17060"/>
                  </a:lnTo>
                  <a:lnTo>
                    <a:pt x="146" y="17206"/>
                  </a:lnTo>
                  <a:lnTo>
                    <a:pt x="292" y="17303"/>
                  </a:lnTo>
                  <a:lnTo>
                    <a:pt x="486" y="17351"/>
                  </a:lnTo>
                  <a:lnTo>
                    <a:pt x="13183" y="17351"/>
                  </a:lnTo>
                  <a:lnTo>
                    <a:pt x="13377" y="17303"/>
                  </a:lnTo>
                  <a:lnTo>
                    <a:pt x="13523" y="17206"/>
                  </a:lnTo>
                  <a:lnTo>
                    <a:pt x="13620" y="17060"/>
                  </a:lnTo>
                  <a:lnTo>
                    <a:pt x="13668" y="16866"/>
                  </a:lnTo>
                  <a:lnTo>
                    <a:pt x="13668" y="3345"/>
                  </a:lnTo>
                  <a:lnTo>
                    <a:pt x="13620" y="3199"/>
                  </a:lnTo>
                  <a:lnTo>
                    <a:pt x="13523" y="3054"/>
                  </a:lnTo>
                  <a:lnTo>
                    <a:pt x="10663" y="146"/>
                  </a:lnTo>
                  <a:lnTo>
                    <a:pt x="10469" y="49"/>
                  </a:lnTo>
                  <a:lnTo>
                    <a:pt x="10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p:nvPr/>
          </p:nvSpPr>
          <p:spPr>
            <a:xfrm>
              <a:off x="7538092" y="4205797"/>
              <a:ext cx="216892" cy="82174"/>
            </a:xfrm>
            <a:custGeom>
              <a:avLst/>
              <a:gdLst/>
              <a:ahLst/>
              <a:cxnLst/>
              <a:rect l="l" t="t" r="r" b="b"/>
              <a:pathLst>
                <a:path w="9597" h="3636" extrusionOk="0">
                  <a:moveTo>
                    <a:pt x="8579" y="1018"/>
                  </a:moveTo>
                  <a:lnTo>
                    <a:pt x="8579" y="2617"/>
                  </a:lnTo>
                  <a:lnTo>
                    <a:pt x="1018" y="2617"/>
                  </a:lnTo>
                  <a:lnTo>
                    <a:pt x="1018" y="1018"/>
                  </a:lnTo>
                  <a:close/>
                  <a:moveTo>
                    <a:pt x="485" y="0"/>
                  </a:moveTo>
                  <a:lnTo>
                    <a:pt x="291" y="49"/>
                  </a:lnTo>
                  <a:lnTo>
                    <a:pt x="146" y="146"/>
                  </a:lnTo>
                  <a:lnTo>
                    <a:pt x="49" y="291"/>
                  </a:lnTo>
                  <a:lnTo>
                    <a:pt x="0" y="485"/>
                  </a:lnTo>
                  <a:lnTo>
                    <a:pt x="0" y="3150"/>
                  </a:lnTo>
                  <a:lnTo>
                    <a:pt x="49" y="3344"/>
                  </a:lnTo>
                  <a:lnTo>
                    <a:pt x="146" y="3490"/>
                  </a:lnTo>
                  <a:lnTo>
                    <a:pt x="291" y="3587"/>
                  </a:lnTo>
                  <a:lnTo>
                    <a:pt x="485" y="3635"/>
                  </a:lnTo>
                  <a:lnTo>
                    <a:pt x="9112" y="3635"/>
                  </a:lnTo>
                  <a:lnTo>
                    <a:pt x="9306" y="3587"/>
                  </a:lnTo>
                  <a:lnTo>
                    <a:pt x="9451" y="3490"/>
                  </a:lnTo>
                  <a:lnTo>
                    <a:pt x="9548" y="3344"/>
                  </a:lnTo>
                  <a:lnTo>
                    <a:pt x="9596" y="3150"/>
                  </a:lnTo>
                  <a:lnTo>
                    <a:pt x="9596" y="485"/>
                  </a:lnTo>
                  <a:lnTo>
                    <a:pt x="9548" y="291"/>
                  </a:lnTo>
                  <a:lnTo>
                    <a:pt x="9451" y="146"/>
                  </a:lnTo>
                  <a:lnTo>
                    <a:pt x="9306" y="49"/>
                  </a:lnTo>
                  <a:lnTo>
                    <a:pt x="9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a:off x="7538092" y="4310932"/>
              <a:ext cx="216892" cy="23029"/>
            </a:xfrm>
            <a:custGeom>
              <a:avLst/>
              <a:gdLst/>
              <a:ahLst/>
              <a:cxnLst/>
              <a:rect l="l" t="t" r="r" b="b"/>
              <a:pathLst>
                <a:path w="9597" h="1019" extrusionOk="0">
                  <a:moveTo>
                    <a:pt x="485" y="1"/>
                  </a:moveTo>
                  <a:lnTo>
                    <a:pt x="291" y="49"/>
                  </a:lnTo>
                  <a:lnTo>
                    <a:pt x="146" y="146"/>
                  </a:lnTo>
                  <a:lnTo>
                    <a:pt x="49" y="340"/>
                  </a:lnTo>
                  <a:lnTo>
                    <a:pt x="0" y="534"/>
                  </a:lnTo>
                  <a:lnTo>
                    <a:pt x="49" y="728"/>
                  </a:lnTo>
                  <a:lnTo>
                    <a:pt x="146" y="873"/>
                  </a:lnTo>
                  <a:lnTo>
                    <a:pt x="291" y="970"/>
                  </a:lnTo>
                  <a:lnTo>
                    <a:pt x="485" y="1019"/>
                  </a:lnTo>
                  <a:lnTo>
                    <a:pt x="9112" y="1019"/>
                  </a:lnTo>
                  <a:lnTo>
                    <a:pt x="9306" y="970"/>
                  </a:lnTo>
                  <a:lnTo>
                    <a:pt x="9451" y="873"/>
                  </a:lnTo>
                  <a:lnTo>
                    <a:pt x="9548" y="728"/>
                  </a:lnTo>
                  <a:lnTo>
                    <a:pt x="9596" y="534"/>
                  </a:lnTo>
                  <a:lnTo>
                    <a:pt x="9548" y="340"/>
                  </a:lnTo>
                  <a:lnTo>
                    <a:pt x="9451" y="146"/>
                  </a:lnTo>
                  <a:lnTo>
                    <a:pt x="9306" y="49"/>
                  </a:lnTo>
                  <a:lnTo>
                    <a:pt x="9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7606005" y="4033834"/>
              <a:ext cx="81066" cy="102966"/>
            </a:xfrm>
            <a:custGeom>
              <a:avLst/>
              <a:gdLst/>
              <a:ahLst/>
              <a:cxnLst/>
              <a:rect l="l" t="t" r="r" b="b"/>
              <a:pathLst>
                <a:path w="3587" h="4556" extrusionOk="0">
                  <a:moveTo>
                    <a:pt x="1793" y="0"/>
                  </a:moveTo>
                  <a:lnTo>
                    <a:pt x="1454" y="49"/>
                  </a:lnTo>
                  <a:lnTo>
                    <a:pt x="1163" y="146"/>
                  </a:lnTo>
                  <a:lnTo>
                    <a:pt x="873" y="243"/>
                  </a:lnTo>
                  <a:lnTo>
                    <a:pt x="630" y="436"/>
                  </a:lnTo>
                  <a:lnTo>
                    <a:pt x="388" y="679"/>
                  </a:lnTo>
                  <a:lnTo>
                    <a:pt x="243" y="921"/>
                  </a:lnTo>
                  <a:lnTo>
                    <a:pt x="97" y="1212"/>
                  </a:lnTo>
                  <a:lnTo>
                    <a:pt x="49" y="1551"/>
                  </a:lnTo>
                  <a:lnTo>
                    <a:pt x="0" y="1793"/>
                  </a:lnTo>
                  <a:lnTo>
                    <a:pt x="49" y="1987"/>
                  </a:lnTo>
                  <a:lnTo>
                    <a:pt x="146" y="2133"/>
                  </a:lnTo>
                  <a:lnTo>
                    <a:pt x="339" y="2278"/>
                  </a:lnTo>
                  <a:lnTo>
                    <a:pt x="727" y="2278"/>
                  </a:lnTo>
                  <a:lnTo>
                    <a:pt x="873" y="2133"/>
                  </a:lnTo>
                  <a:lnTo>
                    <a:pt x="970" y="1987"/>
                  </a:lnTo>
                  <a:lnTo>
                    <a:pt x="1018" y="1793"/>
                  </a:lnTo>
                  <a:lnTo>
                    <a:pt x="1018" y="1696"/>
                  </a:lnTo>
                  <a:lnTo>
                    <a:pt x="1115" y="1406"/>
                  </a:lnTo>
                  <a:lnTo>
                    <a:pt x="1309" y="1212"/>
                  </a:lnTo>
                  <a:lnTo>
                    <a:pt x="1503" y="1066"/>
                  </a:lnTo>
                  <a:lnTo>
                    <a:pt x="1793" y="1018"/>
                  </a:lnTo>
                  <a:lnTo>
                    <a:pt x="2084" y="1066"/>
                  </a:lnTo>
                  <a:lnTo>
                    <a:pt x="2327" y="1260"/>
                  </a:lnTo>
                  <a:lnTo>
                    <a:pt x="2472" y="1454"/>
                  </a:lnTo>
                  <a:lnTo>
                    <a:pt x="2569" y="1745"/>
                  </a:lnTo>
                  <a:lnTo>
                    <a:pt x="2569" y="1890"/>
                  </a:lnTo>
                  <a:lnTo>
                    <a:pt x="2520" y="2036"/>
                  </a:lnTo>
                  <a:lnTo>
                    <a:pt x="2423" y="2181"/>
                  </a:lnTo>
                  <a:lnTo>
                    <a:pt x="2327" y="2327"/>
                  </a:lnTo>
                  <a:lnTo>
                    <a:pt x="2230" y="2423"/>
                  </a:lnTo>
                  <a:lnTo>
                    <a:pt x="2084" y="2472"/>
                  </a:lnTo>
                  <a:lnTo>
                    <a:pt x="1939" y="2520"/>
                  </a:lnTo>
                  <a:lnTo>
                    <a:pt x="1793" y="2569"/>
                  </a:lnTo>
                  <a:lnTo>
                    <a:pt x="1600" y="2617"/>
                  </a:lnTo>
                  <a:lnTo>
                    <a:pt x="1454" y="2714"/>
                  </a:lnTo>
                  <a:lnTo>
                    <a:pt x="1309" y="2860"/>
                  </a:lnTo>
                  <a:lnTo>
                    <a:pt x="1309" y="3053"/>
                  </a:lnTo>
                  <a:lnTo>
                    <a:pt x="1309" y="4071"/>
                  </a:lnTo>
                  <a:lnTo>
                    <a:pt x="1309" y="4265"/>
                  </a:lnTo>
                  <a:lnTo>
                    <a:pt x="1454" y="4410"/>
                  </a:lnTo>
                  <a:lnTo>
                    <a:pt x="1600" y="4507"/>
                  </a:lnTo>
                  <a:lnTo>
                    <a:pt x="1793" y="4556"/>
                  </a:lnTo>
                  <a:lnTo>
                    <a:pt x="1987" y="4507"/>
                  </a:lnTo>
                  <a:lnTo>
                    <a:pt x="2133" y="4410"/>
                  </a:lnTo>
                  <a:lnTo>
                    <a:pt x="2278" y="4265"/>
                  </a:lnTo>
                  <a:lnTo>
                    <a:pt x="2327" y="4071"/>
                  </a:lnTo>
                  <a:lnTo>
                    <a:pt x="2327" y="3490"/>
                  </a:lnTo>
                  <a:lnTo>
                    <a:pt x="2520" y="3441"/>
                  </a:lnTo>
                  <a:lnTo>
                    <a:pt x="2714" y="3296"/>
                  </a:lnTo>
                  <a:lnTo>
                    <a:pt x="2908" y="3199"/>
                  </a:lnTo>
                  <a:lnTo>
                    <a:pt x="3102" y="3005"/>
                  </a:lnTo>
                  <a:lnTo>
                    <a:pt x="3296" y="2714"/>
                  </a:lnTo>
                  <a:lnTo>
                    <a:pt x="3490" y="2423"/>
                  </a:lnTo>
                  <a:lnTo>
                    <a:pt x="3538" y="2084"/>
                  </a:lnTo>
                  <a:lnTo>
                    <a:pt x="3587" y="1696"/>
                  </a:lnTo>
                  <a:lnTo>
                    <a:pt x="3538" y="1357"/>
                  </a:lnTo>
                  <a:lnTo>
                    <a:pt x="3393" y="1066"/>
                  </a:lnTo>
                  <a:lnTo>
                    <a:pt x="3247" y="776"/>
                  </a:lnTo>
                  <a:lnTo>
                    <a:pt x="3054" y="533"/>
                  </a:lnTo>
                  <a:lnTo>
                    <a:pt x="2763" y="291"/>
                  </a:lnTo>
                  <a:lnTo>
                    <a:pt x="2472" y="146"/>
                  </a:lnTo>
                  <a:lnTo>
                    <a:pt x="2181" y="49"/>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a:off x="7635566" y="4159783"/>
              <a:ext cx="23029" cy="23029"/>
            </a:xfrm>
            <a:custGeom>
              <a:avLst/>
              <a:gdLst/>
              <a:ahLst/>
              <a:cxnLst/>
              <a:rect l="l" t="t" r="r" b="b"/>
              <a:pathLst>
                <a:path w="1019" h="1019" extrusionOk="0">
                  <a:moveTo>
                    <a:pt x="485" y="1"/>
                  </a:moveTo>
                  <a:lnTo>
                    <a:pt x="292" y="49"/>
                  </a:lnTo>
                  <a:lnTo>
                    <a:pt x="146" y="195"/>
                  </a:lnTo>
                  <a:lnTo>
                    <a:pt x="1" y="340"/>
                  </a:lnTo>
                  <a:lnTo>
                    <a:pt x="1" y="534"/>
                  </a:lnTo>
                  <a:lnTo>
                    <a:pt x="1" y="728"/>
                  </a:lnTo>
                  <a:lnTo>
                    <a:pt x="146" y="873"/>
                  </a:lnTo>
                  <a:lnTo>
                    <a:pt x="292" y="1018"/>
                  </a:lnTo>
                  <a:lnTo>
                    <a:pt x="679" y="1018"/>
                  </a:lnTo>
                  <a:lnTo>
                    <a:pt x="825" y="873"/>
                  </a:lnTo>
                  <a:lnTo>
                    <a:pt x="970" y="728"/>
                  </a:lnTo>
                  <a:lnTo>
                    <a:pt x="1019" y="534"/>
                  </a:lnTo>
                  <a:lnTo>
                    <a:pt x="970" y="340"/>
                  </a:lnTo>
                  <a:lnTo>
                    <a:pt x="825" y="195"/>
                  </a:lnTo>
                  <a:lnTo>
                    <a:pt x="679" y="49"/>
                  </a:lnTo>
                  <a:lnTo>
                    <a:pt x="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39"/>
          <p:cNvSpPr txBox="1">
            <a:spLocks noGrp="1"/>
          </p:cNvSpPr>
          <p:nvPr>
            <p:ph type="subTitle" idx="3"/>
          </p:nvPr>
        </p:nvSpPr>
        <p:spPr>
          <a:xfrm>
            <a:off x="1196200" y="1233638"/>
            <a:ext cx="59286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a:latin typeface="Arial"/>
                <a:ea typeface="Arial"/>
                <a:cs typeface="Arial"/>
                <a:sym typeface="Arial"/>
              </a:rPr>
              <a:t>Về hình ảnh</a:t>
            </a:r>
            <a:r>
              <a:rPr lang="en" sz="1500" b="0">
                <a:latin typeface="Arial"/>
                <a:ea typeface="Arial"/>
                <a:cs typeface="Arial"/>
                <a:sym typeface="Arial"/>
              </a:rPr>
              <a:t>: tự động sinh ra các hình đơn giản bằng thư viện Pillow trong Python</a:t>
            </a:r>
            <a:endParaRPr sz="1500" b="0">
              <a:latin typeface="Arial"/>
              <a:ea typeface="Arial"/>
              <a:cs typeface="Arial"/>
              <a:sym typeface="Arial"/>
            </a:endParaRPr>
          </a:p>
        </p:txBody>
      </p:sp>
      <p:sp>
        <p:nvSpPr>
          <p:cNvPr id="496" name="Google Shape;496;p39"/>
          <p:cNvSpPr txBox="1">
            <a:spLocks noGrp="1"/>
          </p:cNvSpPr>
          <p:nvPr>
            <p:ph type="subTitle" idx="3"/>
          </p:nvPr>
        </p:nvSpPr>
        <p:spPr>
          <a:xfrm>
            <a:off x="1196200" y="2292300"/>
            <a:ext cx="54825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a:latin typeface="Arial"/>
                <a:ea typeface="Arial"/>
                <a:cs typeface="Arial"/>
                <a:sym typeface="Arial"/>
              </a:rPr>
              <a:t>Về câu hỏi</a:t>
            </a:r>
            <a:r>
              <a:rPr lang="en" sz="1500" b="0">
                <a:latin typeface="Arial"/>
                <a:ea typeface="Arial"/>
                <a:cs typeface="Arial"/>
                <a:sym typeface="Arial"/>
              </a:rPr>
              <a:t>: tiếng Anh, tự động sinh ra bằng các lệnh if else đơn giản trong Python</a:t>
            </a:r>
            <a:endParaRPr sz="1500" b="0">
              <a:latin typeface="Arial"/>
              <a:ea typeface="Arial"/>
              <a:cs typeface="Arial"/>
              <a:sym typeface="Arial"/>
            </a:endParaRPr>
          </a:p>
        </p:txBody>
      </p:sp>
      <p:sp>
        <p:nvSpPr>
          <p:cNvPr id="497" name="Google Shape;497;p39"/>
          <p:cNvSpPr txBox="1">
            <a:spLocks noGrp="1"/>
          </p:cNvSpPr>
          <p:nvPr>
            <p:ph type="subTitle" idx="3"/>
          </p:nvPr>
        </p:nvSpPr>
        <p:spPr>
          <a:xfrm>
            <a:off x="6764050" y="2292300"/>
            <a:ext cx="27624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b="0">
                <a:latin typeface="Arial"/>
                <a:ea typeface="Arial"/>
                <a:cs typeface="Arial"/>
                <a:sym typeface="Arial"/>
              </a:rPr>
              <a:t>What shape is in the image?</a:t>
            </a:r>
            <a:endParaRPr sz="1500" b="0">
              <a:latin typeface="Arial"/>
              <a:ea typeface="Arial"/>
              <a:cs typeface="Arial"/>
              <a:sym typeface="Arial"/>
            </a:endParaRPr>
          </a:p>
          <a:p>
            <a:pPr marL="0" lvl="0" indent="0" algn="l" rtl="0">
              <a:spcBef>
                <a:spcPts val="0"/>
              </a:spcBef>
              <a:spcAft>
                <a:spcPts val="0"/>
              </a:spcAft>
              <a:buNone/>
            </a:pPr>
            <a:r>
              <a:rPr lang="en" sz="1500" b="0">
                <a:latin typeface="Arial"/>
                <a:ea typeface="Arial"/>
                <a:cs typeface="Arial"/>
                <a:sym typeface="Arial"/>
              </a:rPr>
              <a:t>What color is the triangle?</a:t>
            </a:r>
            <a:endParaRPr sz="1500" b="0">
              <a:latin typeface="Arial"/>
              <a:ea typeface="Arial"/>
              <a:cs typeface="Arial"/>
              <a:sym typeface="Arial"/>
            </a:endParaRPr>
          </a:p>
        </p:txBody>
      </p:sp>
      <p:sp>
        <p:nvSpPr>
          <p:cNvPr id="498" name="Google Shape;498;p39"/>
          <p:cNvSpPr txBox="1">
            <a:spLocks noGrp="1"/>
          </p:cNvSpPr>
          <p:nvPr>
            <p:ph type="subTitle" idx="3"/>
          </p:nvPr>
        </p:nvSpPr>
        <p:spPr>
          <a:xfrm>
            <a:off x="1196200" y="3154775"/>
            <a:ext cx="54825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a:latin typeface="Arial"/>
                <a:ea typeface="Arial"/>
                <a:cs typeface="Arial"/>
                <a:sym typeface="Arial"/>
              </a:rPr>
              <a:t>Về câu trả lời</a:t>
            </a:r>
            <a:r>
              <a:rPr lang="en" sz="1500" b="0">
                <a:latin typeface="Arial"/>
                <a:ea typeface="Arial"/>
                <a:cs typeface="Arial"/>
                <a:sym typeface="Arial"/>
              </a:rPr>
              <a:t>: chỉ có 13 câu trả lời cố định</a:t>
            </a:r>
            <a:endParaRPr sz="1500" b="0">
              <a:latin typeface="Arial"/>
              <a:ea typeface="Arial"/>
              <a:cs typeface="Arial"/>
              <a:sym typeface="Arial"/>
            </a:endParaRPr>
          </a:p>
        </p:txBody>
      </p:sp>
      <p:sp>
        <p:nvSpPr>
          <p:cNvPr id="499" name="Google Shape;499;p39"/>
          <p:cNvSpPr txBox="1">
            <a:spLocks noGrp="1"/>
          </p:cNvSpPr>
          <p:nvPr>
            <p:ph type="subTitle" idx="3"/>
          </p:nvPr>
        </p:nvSpPr>
        <p:spPr>
          <a:xfrm>
            <a:off x="1196200" y="3604925"/>
            <a:ext cx="5781000" cy="94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b="0">
                <a:latin typeface="Arial"/>
                <a:ea typeface="Arial"/>
                <a:cs typeface="Arial"/>
                <a:sym typeface="Arial"/>
              </a:rPr>
              <a:t>Về câu hỏi Yes/No: Yes, No</a:t>
            </a:r>
            <a:endParaRPr sz="1500" b="0">
              <a:latin typeface="Arial"/>
              <a:ea typeface="Arial"/>
              <a:cs typeface="Arial"/>
              <a:sym typeface="Arial"/>
            </a:endParaRPr>
          </a:p>
          <a:p>
            <a:pPr marL="0" lvl="0" indent="0" algn="l" rtl="0">
              <a:spcBef>
                <a:spcPts val="0"/>
              </a:spcBef>
              <a:spcAft>
                <a:spcPts val="0"/>
              </a:spcAft>
              <a:buNone/>
            </a:pPr>
            <a:r>
              <a:rPr lang="en" sz="1500" b="0">
                <a:latin typeface="Arial"/>
                <a:ea typeface="Arial"/>
                <a:cs typeface="Arial"/>
                <a:sym typeface="Arial"/>
              </a:rPr>
              <a:t>Về shape: Circle, Rectangle, Triangle</a:t>
            </a:r>
            <a:endParaRPr sz="1500" b="0">
              <a:latin typeface="Arial"/>
              <a:ea typeface="Arial"/>
              <a:cs typeface="Arial"/>
              <a:sym typeface="Arial"/>
            </a:endParaRPr>
          </a:p>
          <a:p>
            <a:pPr marL="0" lvl="0" indent="0" algn="l" rtl="0">
              <a:spcBef>
                <a:spcPts val="0"/>
              </a:spcBef>
              <a:spcAft>
                <a:spcPts val="0"/>
              </a:spcAft>
              <a:buNone/>
            </a:pPr>
            <a:r>
              <a:rPr lang="en" sz="1500" b="0">
                <a:latin typeface="Arial"/>
                <a:ea typeface="Arial"/>
                <a:cs typeface="Arial"/>
                <a:sym typeface="Arial"/>
              </a:rPr>
              <a:t>Về color: Red, Green, Blue, Black, Gray, Teal, Brown, Yellow</a:t>
            </a:r>
            <a:endParaRPr sz="1500" b="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0"/>
          <p:cNvSpPr txBox="1">
            <a:spLocks noGrp="1"/>
          </p:cNvSpPr>
          <p:nvPr>
            <p:ph type="title"/>
          </p:nvPr>
        </p:nvSpPr>
        <p:spPr>
          <a:xfrm>
            <a:off x="713225" y="2466750"/>
            <a:ext cx="9333300" cy="58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a:latin typeface="Noto Sans JP"/>
                <a:ea typeface="Noto Sans JP"/>
                <a:cs typeface="Noto Sans JP"/>
                <a:sym typeface="Noto Sans JP"/>
              </a:rPr>
              <a:t>Xử lý hình ảnh - Mô hình CNN</a:t>
            </a:r>
            <a:endParaRPr sz="2700">
              <a:latin typeface="Noto Sans JP"/>
              <a:ea typeface="Noto Sans JP"/>
              <a:cs typeface="Noto Sans JP"/>
              <a:sym typeface="Noto Sans JP"/>
            </a:endParaRPr>
          </a:p>
        </p:txBody>
      </p:sp>
      <p:sp>
        <p:nvSpPr>
          <p:cNvPr id="616" name="Google Shape;616;p5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617" name="Google Shape;617;p50"/>
          <p:cNvGrpSpPr/>
          <p:nvPr/>
        </p:nvGrpSpPr>
        <p:grpSpPr>
          <a:xfrm>
            <a:off x="5104880" y="-153372"/>
            <a:ext cx="4218588" cy="6000577"/>
            <a:chOff x="5104880" y="-153372"/>
            <a:chExt cx="4218588" cy="6000577"/>
          </a:xfrm>
        </p:grpSpPr>
        <p:sp>
          <p:nvSpPr>
            <p:cNvPr id="618" name="Google Shape;618;p5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35" name="Google Shape;635;p5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pic>
        <p:nvPicPr>
          <p:cNvPr id="640" name="Google Shape;640;p51"/>
          <p:cNvPicPr preferRelativeResize="0"/>
          <p:nvPr/>
        </p:nvPicPr>
        <p:blipFill>
          <a:blip r:embed="rId3">
            <a:alphaModFix/>
          </a:blip>
          <a:stretch>
            <a:fillRect/>
          </a:stretch>
        </p:blipFill>
        <p:spPr>
          <a:xfrm>
            <a:off x="796625" y="374650"/>
            <a:ext cx="7683501" cy="2983225"/>
          </a:xfrm>
          <a:prstGeom prst="rect">
            <a:avLst/>
          </a:prstGeom>
          <a:noFill/>
          <a:ln>
            <a:noFill/>
          </a:ln>
        </p:spPr>
      </p:pic>
    </p:spTree>
  </p:cSld>
  <p:clrMapOvr>
    <a:masterClrMapping/>
  </p:clrMapOvr>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1641</Words>
  <Application>Microsoft Office PowerPoint</Application>
  <PresentationFormat>On-screen Show (16:9)</PresentationFormat>
  <Paragraphs>143</Paragraphs>
  <Slides>40</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DM Sans</vt:lpstr>
      <vt:lpstr>Arial</vt:lpstr>
      <vt:lpstr>Noto Sans JP</vt:lpstr>
      <vt:lpstr>Outfit Medium</vt:lpstr>
      <vt:lpstr>Nunito Light</vt:lpstr>
      <vt:lpstr>Outfit</vt:lpstr>
      <vt:lpstr>Data Collection and Analysis - Master of Science in Community Health and Prevention Research by Slidesgo</vt:lpstr>
      <vt:lpstr>Visual Question Answering VQA  </vt:lpstr>
      <vt:lpstr>Table of contents</vt:lpstr>
      <vt:lpstr>Giới thiệu bài toán VQA</vt:lpstr>
      <vt:lpstr>PowerPoint Presentation</vt:lpstr>
      <vt:lpstr>Cách tiếp cận</vt:lpstr>
      <vt:lpstr>Các bước trong một bài toán VQA cơ bản</vt:lpstr>
      <vt:lpstr>Bộ dữ liệu</vt:lpstr>
      <vt:lpstr>Xử lý hình ảnh - Mô hình CNN</vt:lpstr>
      <vt:lpstr>PowerPoint Presentation</vt:lpstr>
      <vt:lpstr>Convolutional Layer</vt:lpstr>
      <vt:lpstr>Convolutional Layer</vt:lpstr>
      <vt:lpstr>Convolutional Layer</vt:lpstr>
      <vt:lpstr>Padding</vt:lpstr>
      <vt:lpstr>Pooling</vt:lpstr>
      <vt:lpstr>CNN</vt:lpstr>
      <vt:lpstr>Xử lý ngôn ngữ -  Mô hình Neural Network</vt:lpstr>
      <vt:lpstr>Bag of Words - (BOW)</vt:lpstr>
      <vt:lpstr>Bag of Words - (BOW)</vt:lpstr>
      <vt:lpstr>Bag of Words - (BOW)</vt:lpstr>
      <vt:lpstr>Neural Network</vt:lpstr>
      <vt:lpstr>Neuron</vt:lpstr>
      <vt:lpstr>Neural Network</vt:lpstr>
      <vt:lpstr>Neural Network</vt:lpstr>
      <vt:lpstr>Neural Network</vt:lpstr>
      <vt:lpstr>Neural Network</vt:lpstr>
      <vt:lpstr>Đưa ra dự đoán - Softmax</vt:lpstr>
      <vt:lpstr>Softmax</vt:lpstr>
      <vt:lpstr>Hiện thực</vt:lpstr>
      <vt:lpstr>Sinh bộ dữ liệu</vt:lpstr>
      <vt:lpstr>Sinh bộ dữ liệu</vt:lpstr>
      <vt:lpstr>Sinh bộ dữ liệu</vt:lpstr>
      <vt:lpstr>Xử lý hình ảnh - CNN</vt:lpstr>
      <vt:lpstr>Xử lý ngôn ngữ - Neural Network</vt:lpstr>
      <vt:lpstr>Kết hợp cả hai</vt:lpstr>
      <vt:lpstr>Huấn luyện mô hình</vt:lpstr>
      <vt:lpstr>Huấn luyện mô hình</vt:lpstr>
      <vt:lpstr>Đánh giá kết quả</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Question Answering VQA  </dc:title>
  <cp:lastModifiedBy>Administrator</cp:lastModifiedBy>
  <cp:revision>5</cp:revision>
  <dcterms:modified xsi:type="dcterms:W3CDTF">2024-04-04T04:16:16Z</dcterms:modified>
</cp:coreProperties>
</file>